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6" r:id="rId3"/>
    <p:sldMasterId id="2147483691" r:id="rId4"/>
    <p:sldMasterId id="2147483703" r:id="rId5"/>
  </p:sldMasterIdLst>
  <p:notesMasterIdLst>
    <p:notesMasterId r:id="rId23"/>
  </p:notesMasterIdLst>
  <p:sldIdLst>
    <p:sldId id="453" r:id="rId6"/>
    <p:sldId id="426" r:id="rId7"/>
    <p:sldId id="480" r:id="rId8"/>
    <p:sldId id="375" r:id="rId9"/>
    <p:sldId id="481" r:id="rId10"/>
    <p:sldId id="489" r:id="rId11"/>
    <p:sldId id="416" r:id="rId12"/>
    <p:sldId id="267" r:id="rId13"/>
    <p:sldId id="493" r:id="rId14"/>
    <p:sldId id="424" r:id="rId15"/>
    <p:sldId id="492" r:id="rId16"/>
    <p:sldId id="495" r:id="rId17"/>
    <p:sldId id="490" r:id="rId18"/>
    <p:sldId id="484" r:id="rId19"/>
    <p:sldId id="415" r:id="rId20"/>
    <p:sldId id="491" r:id="rId21"/>
    <p:sldId id="379" r:id="rId22"/>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DAE3F3"/>
    <a:srgbClr val="CCECFF"/>
    <a:srgbClr val="5B9BD5"/>
    <a:srgbClr val="C0C0C0"/>
    <a:srgbClr val="008080"/>
    <a:srgbClr val="DDDDDD"/>
    <a:srgbClr val="F7F6F3"/>
    <a:srgbClr val="E4E4E4"/>
    <a:srgbClr val="FFF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84" autoAdjust="0"/>
    <p:restoredTop sz="94660"/>
  </p:normalViewPr>
  <p:slideViewPr>
    <p:cSldViewPr snapToGrid="0">
      <p:cViewPr>
        <p:scale>
          <a:sx n="90" d="100"/>
          <a:sy n="90" d="100"/>
        </p:scale>
        <p:origin x="-451" y="-34"/>
      </p:cViewPr>
      <p:guideLst>
        <p:guide orient="horz" pos="2160"/>
        <p:guide pos="3840"/>
      </p:guideLst>
    </p:cSldViewPr>
  </p:slideViewPr>
  <p:notesTextViewPr>
    <p:cViewPr>
      <p:scale>
        <a:sx n="3" d="2"/>
        <a:sy n="3" d="2"/>
      </p:scale>
      <p:origin x="0" y="0"/>
    </p:cViewPr>
  </p:notesTextViewPr>
  <p:sorterViewPr>
    <p:cViewPr>
      <p:scale>
        <a:sx n="41" d="100"/>
        <a:sy n="4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anine.Estephan\Documents\Ppt%20graph.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ar-S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Sheet1!$B$5</c:f>
              <c:strCache>
                <c:ptCount val="1"/>
                <c:pt idx="0">
                  <c:v>Population Covered</c:v>
                </c:pt>
              </c:strCache>
            </c:strRef>
          </c:tx>
          <c:marker>
            <c:symbol val="none"/>
          </c:marker>
          <c:cat>
            <c:numRef>
              <c:f>Sheet1!$A$6:$A$9</c:f>
              <c:numCache>
                <c:formatCode>General</c:formatCode>
                <c:ptCount val="4"/>
                <c:pt idx="0">
                  <c:v>2013</c:v>
                </c:pt>
                <c:pt idx="1">
                  <c:v>2014</c:v>
                </c:pt>
                <c:pt idx="2">
                  <c:v>2015</c:v>
                </c:pt>
                <c:pt idx="3">
                  <c:v>2016</c:v>
                </c:pt>
              </c:numCache>
            </c:numRef>
          </c:cat>
          <c:val>
            <c:numRef>
              <c:f>Sheet1!$B$6:$B$9</c:f>
              <c:numCache>
                <c:formatCode>General</c:formatCode>
                <c:ptCount val="4"/>
                <c:pt idx="0">
                  <c:v>1.1000000000000001</c:v>
                </c:pt>
                <c:pt idx="1">
                  <c:v>1.9</c:v>
                </c:pt>
                <c:pt idx="2">
                  <c:v>2.6</c:v>
                </c:pt>
                <c:pt idx="3">
                  <c:v>3.8</c:v>
                </c:pt>
              </c:numCache>
            </c:numRef>
          </c:val>
          <c:smooth val="0"/>
        </c:ser>
        <c:dLbls>
          <c:showLegendKey val="0"/>
          <c:showVal val="0"/>
          <c:showCatName val="0"/>
          <c:showSerName val="0"/>
          <c:showPercent val="0"/>
          <c:showBubbleSize val="0"/>
        </c:dLbls>
        <c:marker val="1"/>
        <c:smooth val="0"/>
        <c:axId val="161723520"/>
        <c:axId val="161725056"/>
      </c:lineChart>
      <c:catAx>
        <c:axId val="161723520"/>
        <c:scaling>
          <c:orientation val="minMax"/>
        </c:scaling>
        <c:delete val="0"/>
        <c:axPos val="b"/>
        <c:numFmt formatCode="General" sourceLinked="1"/>
        <c:majorTickMark val="out"/>
        <c:minorTickMark val="none"/>
        <c:tickLblPos val="nextTo"/>
        <c:crossAx val="161725056"/>
        <c:crosses val="autoZero"/>
        <c:auto val="1"/>
        <c:lblAlgn val="ctr"/>
        <c:lblOffset val="100"/>
        <c:noMultiLvlLbl val="0"/>
      </c:catAx>
      <c:valAx>
        <c:axId val="161725056"/>
        <c:scaling>
          <c:orientation val="minMax"/>
        </c:scaling>
        <c:delete val="0"/>
        <c:axPos val="l"/>
        <c:numFmt formatCode="General" sourceLinked="1"/>
        <c:majorTickMark val="out"/>
        <c:minorTickMark val="none"/>
        <c:tickLblPos val="nextTo"/>
        <c:crossAx val="161723520"/>
        <c:crosses val="autoZero"/>
        <c:crossBetween val="between"/>
      </c:valAx>
    </c:plotArea>
    <c:plotVisOnly val="1"/>
    <c:dispBlanksAs val="gap"/>
    <c:showDLblsOverMax val="0"/>
  </c:chart>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353C97-796F-49CD-A82A-5D634E5ED3ED}" type="doc">
      <dgm:prSet loTypeId="urn:microsoft.com/office/officeart/2009/3/layout/PieProcess" loCatId="list" qsTypeId="urn:microsoft.com/office/officeart/2005/8/quickstyle/3d5" qsCatId="3D" csTypeId="urn:microsoft.com/office/officeart/2005/8/colors/accent1_2" csCatId="accent1" phldr="1"/>
      <dgm:spPr/>
      <dgm:t>
        <a:bodyPr/>
        <a:lstStyle/>
        <a:p>
          <a:pPr rtl="1"/>
          <a:endParaRPr lang="ar-SA"/>
        </a:p>
      </dgm:t>
    </dgm:pt>
    <dgm:pt modelId="{779B6CE7-D2D6-4E81-B8B5-CDD984B3E4F0}">
      <dgm:prSet phldrT="[Text]"/>
      <dgm:spPr/>
      <dgm:t>
        <a:bodyPr/>
        <a:lstStyle/>
        <a:p>
          <a:pPr algn="ctr" rtl="1"/>
          <a:r>
            <a:rPr lang="ar-SA" smtClean="0"/>
            <a:t>2015</a:t>
          </a:r>
          <a:endParaRPr lang="ar-SA" dirty="0"/>
        </a:p>
      </dgm:t>
    </dgm:pt>
    <dgm:pt modelId="{9D8450B3-7362-440D-B2D8-5AC74286BA1B}" type="parTrans" cxnId="{7F8F1401-AA69-40A8-AF64-8A594B2F8414}">
      <dgm:prSet/>
      <dgm:spPr/>
      <dgm:t>
        <a:bodyPr/>
        <a:lstStyle/>
        <a:p>
          <a:pPr algn="ctr" rtl="1"/>
          <a:endParaRPr lang="ar-SA"/>
        </a:p>
      </dgm:t>
    </dgm:pt>
    <dgm:pt modelId="{AF866B5E-3E1A-4F93-B3EA-208E25B7697B}" type="sibTrans" cxnId="{7F8F1401-AA69-40A8-AF64-8A594B2F8414}">
      <dgm:prSet/>
      <dgm:spPr/>
      <dgm:t>
        <a:bodyPr/>
        <a:lstStyle/>
        <a:p>
          <a:pPr algn="ctr" rtl="1"/>
          <a:endParaRPr lang="ar-SA"/>
        </a:p>
      </dgm:t>
    </dgm:pt>
    <dgm:pt modelId="{DFB6022A-7FEC-4F8C-B185-762D15E3C26F}">
      <dgm:prSet phldrT="[Text]"/>
      <dgm:spPr/>
      <dgm:t>
        <a:bodyPr/>
        <a:lstStyle/>
        <a:p>
          <a:pPr algn="ctr" rtl="1"/>
          <a:r>
            <a:rPr lang="ar-SA" dirty="0" smtClean="0"/>
            <a:t>14.1 مليون</a:t>
          </a:r>
        </a:p>
        <a:p>
          <a:pPr algn="ctr" rtl="1"/>
          <a:endParaRPr lang="ar-SA" dirty="0"/>
        </a:p>
      </dgm:t>
    </dgm:pt>
    <dgm:pt modelId="{2236E27C-E8E0-45A0-A225-BFF263820327}" type="parTrans" cxnId="{8858A531-559F-4F41-9D13-45B9460E5752}">
      <dgm:prSet/>
      <dgm:spPr/>
      <dgm:t>
        <a:bodyPr/>
        <a:lstStyle/>
        <a:p>
          <a:pPr algn="ctr" rtl="1"/>
          <a:endParaRPr lang="ar-SA"/>
        </a:p>
      </dgm:t>
    </dgm:pt>
    <dgm:pt modelId="{DD2FA783-BED8-4A66-9B4C-50C20A65EBD7}" type="sibTrans" cxnId="{8858A531-559F-4F41-9D13-45B9460E5752}">
      <dgm:prSet/>
      <dgm:spPr/>
      <dgm:t>
        <a:bodyPr/>
        <a:lstStyle/>
        <a:p>
          <a:pPr algn="ctr" rtl="1"/>
          <a:endParaRPr lang="ar-SA"/>
        </a:p>
      </dgm:t>
    </dgm:pt>
    <dgm:pt modelId="{368EF87A-0832-4A42-BAAE-0F3ED033FB20}">
      <dgm:prSet phldrT="[Text]"/>
      <dgm:spPr/>
      <dgm:t>
        <a:bodyPr/>
        <a:lstStyle/>
        <a:p>
          <a:pPr algn="ctr" rtl="1"/>
          <a:r>
            <a:rPr lang="ar-SA" dirty="0" smtClean="0"/>
            <a:t>2014</a:t>
          </a:r>
          <a:endParaRPr lang="ar-SA" dirty="0"/>
        </a:p>
      </dgm:t>
    </dgm:pt>
    <dgm:pt modelId="{8987C63C-4A63-4F89-9C09-6D7CA63434E9}" type="parTrans" cxnId="{0B295BBC-ED35-4673-99FB-9B772EFB0776}">
      <dgm:prSet/>
      <dgm:spPr/>
      <dgm:t>
        <a:bodyPr/>
        <a:lstStyle/>
        <a:p>
          <a:pPr algn="ctr" rtl="1"/>
          <a:endParaRPr lang="ar-SA"/>
        </a:p>
      </dgm:t>
    </dgm:pt>
    <dgm:pt modelId="{8A7986A9-E35A-47DB-9217-1E5225F8547D}" type="sibTrans" cxnId="{0B295BBC-ED35-4673-99FB-9B772EFB0776}">
      <dgm:prSet/>
      <dgm:spPr/>
      <dgm:t>
        <a:bodyPr/>
        <a:lstStyle/>
        <a:p>
          <a:pPr algn="ctr" rtl="1"/>
          <a:endParaRPr lang="ar-SA"/>
        </a:p>
      </dgm:t>
    </dgm:pt>
    <dgm:pt modelId="{8D33CFD1-EB5D-4C61-81C9-A0E818872A65}">
      <dgm:prSet phldrT="[Text]"/>
      <dgm:spPr/>
      <dgm:t>
        <a:bodyPr/>
        <a:lstStyle/>
        <a:p>
          <a:pPr algn="ctr" rtl="1"/>
          <a:r>
            <a:rPr lang="ar-SA" dirty="0" smtClean="0"/>
            <a:t>9.9 مليون</a:t>
          </a:r>
        </a:p>
        <a:p>
          <a:pPr algn="ctr" rtl="1"/>
          <a:endParaRPr lang="ar-SA" dirty="0"/>
        </a:p>
      </dgm:t>
    </dgm:pt>
    <dgm:pt modelId="{B16C1463-02EB-45B0-ADB6-CE186C3BB2EC}" type="parTrans" cxnId="{D0DBF966-DE50-4469-B5B8-758503AAEE25}">
      <dgm:prSet/>
      <dgm:spPr/>
      <dgm:t>
        <a:bodyPr/>
        <a:lstStyle/>
        <a:p>
          <a:pPr algn="ctr" rtl="1"/>
          <a:endParaRPr lang="ar-SA"/>
        </a:p>
      </dgm:t>
    </dgm:pt>
    <dgm:pt modelId="{816A6EDD-FD41-4B56-9B52-C282919E6B7F}" type="sibTrans" cxnId="{D0DBF966-DE50-4469-B5B8-758503AAEE25}">
      <dgm:prSet/>
      <dgm:spPr/>
      <dgm:t>
        <a:bodyPr/>
        <a:lstStyle/>
        <a:p>
          <a:pPr algn="ctr" rtl="1"/>
          <a:endParaRPr lang="ar-SA"/>
        </a:p>
      </dgm:t>
    </dgm:pt>
    <dgm:pt modelId="{1B2BB936-2FFB-47DC-9920-EE74270ECD62}">
      <dgm:prSet phldrT="[Text]"/>
      <dgm:spPr/>
      <dgm:t>
        <a:bodyPr/>
        <a:lstStyle/>
        <a:p>
          <a:pPr algn="ctr" rtl="1"/>
          <a:r>
            <a:rPr lang="ar-SA" dirty="0" smtClean="0"/>
            <a:t>2013</a:t>
          </a:r>
          <a:endParaRPr lang="ar-SA" dirty="0"/>
        </a:p>
      </dgm:t>
    </dgm:pt>
    <dgm:pt modelId="{0FFC86DF-5E9E-403C-8E18-0861D0F65450}" type="parTrans" cxnId="{4DAB1A39-2164-4EA2-A603-6DEF4248C6B8}">
      <dgm:prSet/>
      <dgm:spPr/>
      <dgm:t>
        <a:bodyPr/>
        <a:lstStyle/>
        <a:p>
          <a:pPr algn="ctr" rtl="1"/>
          <a:endParaRPr lang="ar-SA"/>
        </a:p>
      </dgm:t>
    </dgm:pt>
    <dgm:pt modelId="{4878099D-DDC0-444F-8AB4-AE6FADAA5BA5}" type="sibTrans" cxnId="{4DAB1A39-2164-4EA2-A603-6DEF4248C6B8}">
      <dgm:prSet/>
      <dgm:spPr/>
      <dgm:t>
        <a:bodyPr/>
        <a:lstStyle/>
        <a:p>
          <a:pPr algn="ctr" rtl="1"/>
          <a:endParaRPr lang="ar-SA"/>
        </a:p>
      </dgm:t>
    </dgm:pt>
    <dgm:pt modelId="{7158EC97-78BE-4CA2-A54E-EC73FF10B47E}">
      <dgm:prSet/>
      <dgm:spPr/>
      <dgm:t>
        <a:bodyPr/>
        <a:lstStyle/>
        <a:p>
          <a:pPr algn="ctr" rtl="1"/>
          <a:r>
            <a:rPr lang="ar-SA" dirty="0" smtClean="0"/>
            <a:t>نوع الخدمة</a:t>
          </a:r>
          <a:endParaRPr lang="ar-SA" dirty="0"/>
        </a:p>
      </dgm:t>
    </dgm:pt>
    <dgm:pt modelId="{B1C70D36-CCA2-4BAA-AA93-0B4068C0977F}" type="parTrans" cxnId="{229970A5-45DA-438A-83B2-EAEC434A40AD}">
      <dgm:prSet/>
      <dgm:spPr/>
      <dgm:t>
        <a:bodyPr/>
        <a:lstStyle/>
        <a:p>
          <a:pPr algn="ctr" rtl="1"/>
          <a:endParaRPr lang="ar-SA"/>
        </a:p>
      </dgm:t>
    </dgm:pt>
    <dgm:pt modelId="{ECEB9E67-30E0-40B8-9C1C-F4067BBE60AE}" type="sibTrans" cxnId="{229970A5-45DA-438A-83B2-EAEC434A40AD}">
      <dgm:prSet/>
      <dgm:spPr/>
      <dgm:t>
        <a:bodyPr/>
        <a:lstStyle/>
        <a:p>
          <a:pPr algn="ctr" rtl="1"/>
          <a:endParaRPr lang="ar-SA"/>
        </a:p>
      </dgm:t>
    </dgm:pt>
    <dgm:pt modelId="{4F704894-2F67-4DA8-A2D2-866F43578445}">
      <dgm:prSet phldrT="[Text]"/>
      <dgm:spPr/>
      <dgm:t>
        <a:bodyPr/>
        <a:lstStyle/>
        <a:p>
          <a:pPr algn="ctr" rtl="1"/>
          <a:r>
            <a:rPr lang="ar-SA" dirty="0" smtClean="0"/>
            <a:t>عدد المعاملات التأمينية</a:t>
          </a:r>
        </a:p>
        <a:p>
          <a:pPr algn="ctr" rtl="1"/>
          <a:endParaRPr lang="ar-SA" dirty="0"/>
        </a:p>
      </dgm:t>
    </dgm:pt>
    <dgm:pt modelId="{46C5D64E-FFD0-4B86-8D29-3714346C0AE3}" type="parTrans" cxnId="{D96FAB51-5D1F-4AAF-BCDD-247F55CE6748}">
      <dgm:prSet/>
      <dgm:spPr/>
      <dgm:t>
        <a:bodyPr/>
        <a:lstStyle/>
        <a:p>
          <a:pPr algn="ctr" rtl="1"/>
          <a:endParaRPr lang="ar-SA"/>
        </a:p>
      </dgm:t>
    </dgm:pt>
    <dgm:pt modelId="{DA584352-F8A5-4E9A-8460-3E583580CD83}" type="sibTrans" cxnId="{D96FAB51-5D1F-4AAF-BCDD-247F55CE6748}">
      <dgm:prSet/>
      <dgm:spPr/>
      <dgm:t>
        <a:bodyPr/>
        <a:lstStyle/>
        <a:p>
          <a:pPr algn="ctr" rtl="1"/>
          <a:endParaRPr lang="ar-SA"/>
        </a:p>
      </dgm:t>
    </dgm:pt>
    <dgm:pt modelId="{5005F4EE-3ED4-4FBB-95D1-5F9015089891}">
      <dgm:prSet phldrT="[Text]"/>
      <dgm:spPr/>
      <dgm:t>
        <a:bodyPr/>
        <a:lstStyle/>
        <a:p>
          <a:pPr algn="ctr" rtl="1"/>
          <a:r>
            <a:rPr lang="ar-SA" dirty="0" smtClean="0"/>
            <a:t>عدد الخدمات الصحية</a:t>
          </a:r>
        </a:p>
        <a:p>
          <a:pPr algn="ctr" rtl="1"/>
          <a:endParaRPr lang="ar-SA" dirty="0"/>
        </a:p>
      </dgm:t>
    </dgm:pt>
    <dgm:pt modelId="{51E4E3AF-8DB1-475E-A97C-97826470DDB5}" type="parTrans" cxnId="{6C091A7C-D10E-434A-80C1-CEF847540571}">
      <dgm:prSet/>
      <dgm:spPr/>
      <dgm:t>
        <a:bodyPr/>
        <a:lstStyle/>
        <a:p>
          <a:pPr algn="ctr" rtl="1"/>
          <a:endParaRPr lang="ar-SA"/>
        </a:p>
      </dgm:t>
    </dgm:pt>
    <dgm:pt modelId="{CEF1EA03-B343-4CBD-B3B8-2F00AD2253B7}" type="sibTrans" cxnId="{6C091A7C-D10E-434A-80C1-CEF847540571}">
      <dgm:prSet/>
      <dgm:spPr/>
      <dgm:t>
        <a:bodyPr/>
        <a:lstStyle/>
        <a:p>
          <a:pPr algn="ctr" rtl="1"/>
          <a:endParaRPr lang="ar-SA"/>
        </a:p>
      </dgm:t>
    </dgm:pt>
    <dgm:pt modelId="{A4E3E50C-CB60-48FB-AEFF-D808B7384282}">
      <dgm:prSet phldrT="[Text]"/>
      <dgm:spPr/>
      <dgm:t>
        <a:bodyPr/>
        <a:lstStyle/>
        <a:p>
          <a:pPr algn="ctr" rtl="1"/>
          <a:r>
            <a:rPr lang="ar-SA" dirty="0" smtClean="0"/>
            <a:t>عدد التشخيصات</a:t>
          </a:r>
          <a:endParaRPr lang="ar-SA" dirty="0"/>
        </a:p>
      </dgm:t>
    </dgm:pt>
    <dgm:pt modelId="{759BE2BE-EC22-4FA1-B8A8-29CB56ACCD9B}" type="parTrans" cxnId="{EED484A6-0A8E-4F51-A472-F30F3C3968FB}">
      <dgm:prSet/>
      <dgm:spPr/>
      <dgm:t>
        <a:bodyPr/>
        <a:lstStyle/>
        <a:p>
          <a:pPr algn="ctr" rtl="1"/>
          <a:endParaRPr lang="ar-SA"/>
        </a:p>
      </dgm:t>
    </dgm:pt>
    <dgm:pt modelId="{374FBE35-B5C3-4EBF-96BD-39B792E0D34A}" type="sibTrans" cxnId="{EED484A6-0A8E-4F51-A472-F30F3C3968FB}">
      <dgm:prSet/>
      <dgm:spPr/>
      <dgm:t>
        <a:bodyPr/>
        <a:lstStyle/>
        <a:p>
          <a:pPr algn="ctr" rtl="1"/>
          <a:endParaRPr lang="ar-SA"/>
        </a:p>
      </dgm:t>
    </dgm:pt>
    <dgm:pt modelId="{9221CC65-9EC8-47F8-B242-5239D99EFE02}">
      <dgm:prSet phldrT="[Text]"/>
      <dgm:spPr/>
      <dgm:t>
        <a:bodyPr/>
        <a:lstStyle/>
        <a:p>
          <a:pPr algn="ctr" rtl="1"/>
          <a:endParaRPr lang="ar-SA" dirty="0" smtClean="0"/>
        </a:p>
        <a:p>
          <a:pPr algn="ctr" rtl="1"/>
          <a:r>
            <a:rPr lang="ar-SA" dirty="0" smtClean="0"/>
            <a:t>عدد الأدوية المصروفة</a:t>
          </a:r>
          <a:endParaRPr lang="ar-SA" dirty="0"/>
        </a:p>
      </dgm:t>
    </dgm:pt>
    <dgm:pt modelId="{BA94C4B5-B1CD-4A68-A82C-7F14444EFC7F}" type="parTrans" cxnId="{3B34C8D3-703E-4BE7-8831-4DBB813F7B5B}">
      <dgm:prSet/>
      <dgm:spPr/>
      <dgm:t>
        <a:bodyPr/>
        <a:lstStyle/>
        <a:p>
          <a:pPr algn="ctr" rtl="1"/>
          <a:endParaRPr lang="ar-SA"/>
        </a:p>
      </dgm:t>
    </dgm:pt>
    <dgm:pt modelId="{D20A04DC-A853-4FA0-B19C-15A270305937}" type="sibTrans" cxnId="{3B34C8D3-703E-4BE7-8831-4DBB813F7B5B}">
      <dgm:prSet/>
      <dgm:spPr/>
      <dgm:t>
        <a:bodyPr/>
        <a:lstStyle/>
        <a:p>
          <a:pPr algn="ctr" rtl="1"/>
          <a:endParaRPr lang="ar-SA"/>
        </a:p>
      </dgm:t>
    </dgm:pt>
    <dgm:pt modelId="{10A7542A-36EE-430E-A914-7ABF4C269261}">
      <dgm:prSet phldrT="[Text]"/>
      <dgm:spPr/>
      <dgm:t>
        <a:bodyPr/>
        <a:lstStyle/>
        <a:p>
          <a:pPr algn="ctr" rtl="1"/>
          <a:endParaRPr lang="ar-SA" dirty="0" smtClean="0"/>
        </a:p>
        <a:p>
          <a:pPr algn="ctr" rtl="1"/>
          <a:r>
            <a:rPr lang="ar-SA" dirty="0" smtClean="0"/>
            <a:t>عدد الاطباء الذين استخدموا البوابة</a:t>
          </a:r>
          <a:endParaRPr lang="ar-SA" dirty="0"/>
        </a:p>
      </dgm:t>
    </dgm:pt>
    <dgm:pt modelId="{F12D559E-3C55-467A-B88E-7B0D6628D085}" type="parTrans" cxnId="{A5E33B81-3390-4899-A99A-92720E78D721}">
      <dgm:prSet/>
      <dgm:spPr/>
      <dgm:t>
        <a:bodyPr/>
        <a:lstStyle/>
        <a:p>
          <a:pPr algn="ctr" rtl="1"/>
          <a:endParaRPr lang="ar-SA"/>
        </a:p>
      </dgm:t>
    </dgm:pt>
    <dgm:pt modelId="{75E72FF2-55CC-4615-BC7E-86B5899C926F}" type="sibTrans" cxnId="{A5E33B81-3390-4899-A99A-92720E78D721}">
      <dgm:prSet/>
      <dgm:spPr/>
      <dgm:t>
        <a:bodyPr/>
        <a:lstStyle/>
        <a:p>
          <a:pPr algn="ctr" rtl="1"/>
          <a:endParaRPr lang="ar-SA"/>
        </a:p>
      </dgm:t>
    </dgm:pt>
    <dgm:pt modelId="{54A5DA0B-3FD9-453F-BE2F-C33C0F8619E7}">
      <dgm:prSet phldrT="[Text]"/>
      <dgm:spPr/>
      <dgm:t>
        <a:bodyPr/>
        <a:lstStyle/>
        <a:p>
          <a:pPr algn="ctr" rtl="1"/>
          <a:endParaRPr lang="ar-SA" dirty="0" smtClean="0"/>
        </a:p>
        <a:p>
          <a:pPr algn="ctr" rtl="1"/>
          <a:r>
            <a:rPr lang="ar-SA" dirty="0" smtClean="0"/>
            <a:t>المبالغ المصروفة خلالها</a:t>
          </a:r>
          <a:endParaRPr lang="ar-SA" dirty="0"/>
        </a:p>
      </dgm:t>
    </dgm:pt>
    <dgm:pt modelId="{A5AA39F9-9173-4477-AA73-03CA736B25AE}" type="parTrans" cxnId="{160622C2-B38B-402D-B685-8AB2FF113659}">
      <dgm:prSet/>
      <dgm:spPr/>
      <dgm:t>
        <a:bodyPr/>
        <a:lstStyle/>
        <a:p>
          <a:pPr algn="ctr" rtl="1"/>
          <a:endParaRPr lang="ar-SA"/>
        </a:p>
      </dgm:t>
    </dgm:pt>
    <dgm:pt modelId="{7189A10C-1C58-4CAD-A93F-164B12E0A081}" type="sibTrans" cxnId="{160622C2-B38B-402D-B685-8AB2FF113659}">
      <dgm:prSet/>
      <dgm:spPr/>
      <dgm:t>
        <a:bodyPr/>
        <a:lstStyle/>
        <a:p>
          <a:pPr algn="ctr" rtl="1"/>
          <a:endParaRPr lang="ar-SA"/>
        </a:p>
      </dgm:t>
    </dgm:pt>
    <dgm:pt modelId="{1B78F7EE-1FB2-4336-90FB-80981AEB1B3C}">
      <dgm:prSet phldrT="[Text]"/>
      <dgm:spPr/>
      <dgm:t>
        <a:bodyPr/>
        <a:lstStyle/>
        <a:p>
          <a:pPr algn="ctr" rtl="1"/>
          <a:r>
            <a:rPr lang="ar-SA" dirty="0" smtClean="0"/>
            <a:t>29 مليون</a:t>
          </a:r>
        </a:p>
        <a:p>
          <a:pPr algn="ctr" rtl="1"/>
          <a:endParaRPr lang="ar-SA" dirty="0" smtClean="0"/>
        </a:p>
        <a:p>
          <a:pPr algn="ctr" rtl="1"/>
          <a:r>
            <a:rPr lang="ar-SA" dirty="0" smtClean="0"/>
            <a:t>19 مليون</a:t>
          </a:r>
        </a:p>
        <a:p>
          <a:pPr algn="ctr" rtl="1"/>
          <a:endParaRPr lang="ar-SA" dirty="0" smtClean="0"/>
        </a:p>
        <a:p>
          <a:pPr algn="ctr" rtl="1"/>
          <a:r>
            <a:rPr lang="ar-SA" dirty="0" smtClean="0"/>
            <a:t>13 مليون</a:t>
          </a:r>
        </a:p>
        <a:p>
          <a:pPr algn="ctr" rtl="1"/>
          <a:endParaRPr lang="ar-SA" dirty="0" smtClean="0"/>
        </a:p>
        <a:p>
          <a:pPr algn="ctr" rtl="1"/>
          <a:r>
            <a:rPr lang="ar-SA" dirty="0" smtClean="0"/>
            <a:t>14,558</a:t>
          </a:r>
        </a:p>
        <a:p>
          <a:pPr algn="ctr" rtl="1"/>
          <a:endParaRPr lang="ar-SA" dirty="0" smtClean="0"/>
        </a:p>
        <a:p>
          <a:pPr algn="ctr" rtl="1"/>
          <a:r>
            <a:rPr lang="ar-SA" dirty="0" smtClean="0"/>
            <a:t>5.1 مليار</a:t>
          </a:r>
        </a:p>
        <a:p>
          <a:pPr algn="ctr" rtl="1"/>
          <a:endParaRPr lang="ar-SA" dirty="0" smtClean="0"/>
        </a:p>
        <a:p>
          <a:pPr algn="ctr" rtl="1"/>
          <a:r>
            <a:rPr lang="ar-SA" dirty="0" smtClean="0"/>
            <a:t> </a:t>
          </a:r>
          <a:endParaRPr lang="ar-SA" dirty="0"/>
        </a:p>
      </dgm:t>
    </dgm:pt>
    <dgm:pt modelId="{1CB1ED43-4230-4DB9-88F7-85939BDCB8AC}" type="sibTrans" cxnId="{6AD8A1EC-0DB1-4C96-85A6-CD87183F6BB6}">
      <dgm:prSet/>
      <dgm:spPr/>
      <dgm:t>
        <a:bodyPr/>
        <a:lstStyle/>
        <a:p>
          <a:pPr algn="ctr" rtl="1"/>
          <a:endParaRPr lang="ar-SA"/>
        </a:p>
      </dgm:t>
    </dgm:pt>
    <dgm:pt modelId="{70624586-7E0E-40DF-A683-A3C3EC5FD91D}" type="parTrans" cxnId="{6AD8A1EC-0DB1-4C96-85A6-CD87183F6BB6}">
      <dgm:prSet/>
      <dgm:spPr/>
      <dgm:t>
        <a:bodyPr/>
        <a:lstStyle/>
        <a:p>
          <a:pPr algn="ctr" rtl="1"/>
          <a:endParaRPr lang="ar-SA"/>
        </a:p>
      </dgm:t>
    </dgm:pt>
    <dgm:pt modelId="{0EA4EACD-053C-423C-AA9E-63B8BB568652}">
      <dgm:prSet phldrT="[Text]"/>
      <dgm:spPr/>
      <dgm:t>
        <a:bodyPr/>
        <a:lstStyle/>
        <a:p>
          <a:pPr algn="ctr" rtl="1"/>
          <a:r>
            <a:rPr lang="ar-SA" dirty="0" smtClean="0"/>
            <a:t>5.6 مليون</a:t>
          </a:r>
        </a:p>
        <a:p>
          <a:pPr algn="ctr" rtl="1"/>
          <a:endParaRPr lang="ar-SA" dirty="0"/>
        </a:p>
      </dgm:t>
    </dgm:pt>
    <dgm:pt modelId="{86016F1F-4622-47C9-87A0-C5ED82765DB5}" type="parTrans" cxnId="{90800518-035B-4A62-A896-E1AA7D179505}">
      <dgm:prSet/>
      <dgm:spPr/>
      <dgm:t>
        <a:bodyPr/>
        <a:lstStyle/>
        <a:p>
          <a:pPr algn="ctr" rtl="1"/>
          <a:endParaRPr lang="ar-SA"/>
        </a:p>
      </dgm:t>
    </dgm:pt>
    <dgm:pt modelId="{910C67EE-EEAF-4806-8807-F84147B29863}" type="sibTrans" cxnId="{90800518-035B-4A62-A896-E1AA7D179505}">
      <dgm:prSet/>
      <dgm:spPr/>
      <dgm:t>
        <a:bodyPr/>
        <a:lstStyle/>
        <a:p>
          <a:pPr algn="ctr" rtl="1"/>
          <a:endParaRPr lang="ar-SA"/>
        </a:p>
      </dgm:t>
    </dgm:pt>
    <dgm:pt modelId="{97C43C6D-7EFA-46F5-8F4D-17EF51704257}">
      <dgm:prSet phldrT="[Text]"/>
      <dgm:spPr/>
      <dgm:t>
        <a:bodyPr/>
        <a:lstStyle/>
        <a:p>
          <a:pPr algn="ctr" rtl="1"/>
          <a:r>
            <a:rPr lang="ar-SA" dirty="0" smtClean="0"/>
            <a:t>16.4 مليون</a:t>
          </a:r>
        </a:p>
        <a:p>
          <a:pPr algn="ctr" rtl="1"/>
          <a:endParaRPr lang="ar-SA" dirty="0" smtClean="0"/>
        </a:p>
        <a:p>
          <a:pPr algn="ctr" rtl="1"/>
          <a:r>
            <a:rPr lang="ar-SA" dirty="0" smtClean="0"/>
            <a:t>8.5 مليون</a:t>
          </a:r>
        </a:p>
        <a:p>
          <a:pPr algn="ctr" rtl="1"/>
          <a:endParaRPr lang="ar-SA" dirty="0" smtClean="0"/>
        </a:p>
        <a:p>
          <a:pPr algn="ctr" rtl="1"/>
          <a:r>
            <a:rPr lang="ar-SA" dirty="0" smtClean="0"/>
            <a:t>6.9 مليون</a:t>
          </a:r>
        </a:p>
        <a:p>
          <a:pPr algn="ctr" rtl="1"/>
          <a:endParaRPr lang="ar-SA" dirty="0" smtClean="0"/>
        </a:p>
        <a:p>
          <a:pPr algn="ctr" rtl="1"/>
          <a:r>
            <a:rPr lang="ar-SA" dirty="0" smtClean="0"/>
            <a:t>10,400</a:t>
          </a:r>
        </a:p>
        <a:p>
          <a:pPr algn="ctr" rtl="1"/>
          <a:endParaRPr lang="ar-SA" dirty="0" smtClean="0"/>
        </a:p>
        <a:p>
          <a:pPr algn="ctr" rtl="1"/>
          <a:r>
            <a:rPr lang="ar-SA" dirty="0" smtClean="0"/>
            <a:t>2.5 مليار</a:t>
          </a:r>
        </a:p>
      </dgm:t>
    </dgm:pt>
    <dgm:pt modelId="{1A3CA884-1284-4E66-9CF9-F6CA55793244}" type="parTrans" cxnId="{28AA1B9E-03BD-4890-AB2E-3955BF525079}">
      <dgm:prSet/>
      <dgm:spPr/>
      <dgm:t>
        <a:bodyPr/>
        <a:lstStyle/>
        <a:p>
          <a:pPr algn="ctr" rtl="1"/>
          <a:endParaRPr lang="ar-SA"/>
        </a:p>
      </dgm:t>
    </dgm:pt>
    <dgm:pt modelId="{62936986-5D16-4082-87DF-21717140C391}" type="sibTrans" cxnId="{28AA1B9E-03BD-4890-AB2E-3955BF525079}">
      <dgm:prSet/>
      <dgm:spPr/>
      <dgm:t>
        <a:bodyPr/>
        <a:lstStyle/>
        <a:p>
          <a:pPr algn="ctr" rtl="1"/>
          <a:endParaRPr lang="ar-SA"/>
        </a:p>
      </dgm:t>
    </dgm:pt>
    <dgm:pt modelId="{971A12C0-EC0D-4D59-B063-BB3CB9DF85AD}">
      <dgm:prSet phldrT="[Text]"/>
      <dgm:spPr/>
      <dgm:t>
        <a:bodyPr/>
        <a:lstStyle/>
        <a:p>
          <a:pPr algn="ctr" rtl="1"/>
          <a:r>
            <a:rPr lang="ar-SA" dirty="0" smtClean="0"/>
            <a:t>42 مليون</a:t>
          </a:r>
        </a:p>
        <a:p>
          <a:pPr algn="ctr" rtl="1"/>
          <a:endParaRPr lang="ar-SA" dirty="0" smtClean="0"/>
        </a:p>
        <a:p>
          <a:pPr algn="ctr" rtl="1"/>
          <a:r>
            <a:rPr lang="ar-SA" dirty="0" smtClean="0"/>
            <a:t>32.8 مليون</a:t>
          </a:r>
        </a:p>
        <a:p>
          <a:pPr algn="ctr" rtl="1"/>
          <a:endParaRPr lang="ar-SA" dirty="0" smtClean="0"/>
        </a:p>
        <a:p>
          <a:pPr algn="ctr" rtl="1"/>
          <a:r>
            <a:rPr lang="ar-SA" dirty="0" smtClean="0"/>
            <a:t>17.4 مليون</a:t>
          </a:r>
        </a:p>
        <a:p>
          <a:pPr algn="ctr" rtl="1"/>
          <a:endParaRPr lang="ar-SA" dirty="0" smtClean="0"/>
        </a:p>
        <a:p>
          <a:pPr algn="ctr" rtl="1"/>
          <a:r>
            <a:rPr lang="ar-SA" dirty="0" smtClean="0"/>
            <a:t>20,602</a:t>
          </a:r>
        </a:p>
      </dgm:t>
    </dgm:pt>
    <dgm:pt modelId="{A04C3BF9-DD85-437A-A68F-1BCEACAB659A}" type="parTrans" cxnId="{B5D741F6-7BCE-401D-BA23-F2C658F744E7}">
      <dgm:prSet/>
      <dgm:spPr/>
      <dgm:t>
        <a:bodyPr/>
        <a:lstStyle/>
        <a:p>
          <a:pPr algn="ctr" rtl="1"/>
          <a:endParaRPr lang="ar-SA"/>
        </a:p>
      </dgm:t>
    </dgm:pt>
    <dgm:pt modelId="{8862A2E2-A788-4318-9B8A-9F0E49BBF032}" type="sibTrans" cxnId="{B5D741F6-7BCE-401D-BA23-F2C658F744E7}">
      <dgm:prSet/>
      <dgm:spPr/>
      <dgm:t>
        <a:bodyPr/>
        <a:lstStyle/>
        <a:p>
          <a:pPr algn="ctr" rtl="1"/>
          <a:endParaRPr lang="ar-SA"/>
        </a:p>
      </dgm:t>
    </dgm:pt>
    <dgm:pt modelId="{4A2D522A-1DF0-4042-8B96-4FF908AA234F}">
      <dgm:prSet phldrT="[Text]"/>
      <dgm:spPr/>
      <dgm:t>
        <a:bodyPr/>
        <a:lstStyle/>
        <a:p>
          <a:pPr algn="ctr" rtl="1"/>
          <a:endParaRPr lang="ar-SA" dirty="0" smtClean="0"/>
        </a:p>
        <a:p>
          <a:pPr algn="ctr" rtl="1"/>
          <a:r>
            <a:rPr lang="ar-SA" dirty="0" smtClean="0"/>
            <a:t>6.8 مليار</a:t>
          </a:r>
        </a:p>
      </dgm:t>
    </dgm:pt>
    <dgm:pt modelId="{985C3445-4781-45CF-9F3A-766390217C86}" type="parTrans" cxnId="{B75BF4BA-D323-4E5B-97B0-D7BB220EFDC3}">
      <dgm:prSet/>
      <dgm:spPr/>
      <dgm:t>
        <a:bodyPr/>
        <a:lstStyle/>
        <a:p>
          <a:pPr algn="ctr" rtl="1"/>
          <a:endParaRPr lang="ar-SA"/>
        </a:p>
      </dgm:t>
    </dgm:pt>
    <dgm:pt modelId="{FDB4F29C-4D01-46E0-958C-091B1530033D}" type="sibTrans" cxnId="{B75BF4BA-D323-4E5B-97B0-D7BB220EFDC3}">
      <dgm:prSet/>
      <dgm:spPr/>
      <dgm:t>
        <a:bodyPr/>
        <a:lstStyle/>
        <a:p>
          <a:pPr algn="ctr" rtl="1"/>
          <a:endParaRPr lang="ar-SA"/>
        </a:p>
      </dgm:t>
    </dgm:pt>
    <dgm:pt modelId="{F9464E1B-7928-4A0F-9F1B-1B0493B5E0F8}" type="pres">
      <dgm:prSet presAssocID="{CE353C97-796F-49CD-A82A-5D634E5ED3ED}" presName="Name0" presStyleCnt="0">
        <dgm:presLayoutVars>
          <dgm:chMax val="7"/>
          <dgm:chPref val="7"/>
          <dgm:dir/>
          <dgm:animOne val="branch"/>
          <dgm:animLvl val="lvl"/>
        </dgm:presLayoutVars>
      </dgm:prSet>
      <dgm:spPr/>
      <dgm:t>
        <a:bodyPr/>
        <a:lstStyle/>
        <a:p>
          <a:pPr rtl="1"/>
          <a:endParaRPr lang="ar-SA"/>
        </a:p>
      </dgm:t>
    </dgm:pt>
    <dgm:pt modelId="{5EB849E7-6235-49B7-AA68-D8D21A66DBE7}" type="pres">
      <dgm:prSet presAssocID="{779B6CE7-D2D6-4E81-B8B5-CDD984B3E4F0}" presName="ParentComposite" presStyleCnt="0"/>
      <dgm:spPr/>
    </dgm:pt>
    <dgm:pt modelId="{FCED735D-4655-4E82-9592-D071333F1843}" type="pres">
      <dgm:prSet presAssocID="{779B6CE7-D2D6-4E81-B8B5-CDD984B3E4F0}" presName="Chord" presStyleLbl="bgShp" presStyleIdx="0" presStyleCnt="4"/>
      <dgm:spPr/>
    </dgm:pt>
    <dgm:pt modelId="{11F34A43-C76C-4960-A8D8-73B14BA574AD}" type="pres">
      <dgm:prSet presAssocID="{779B6CE7-D2D6-4E81-B8B5-CDD984B3E4F0}" presName="Pie" presStyleLbl="alignNode1" presStyleIdx="0" presStyleCnt="4"/>
      <dgm:spPr/>
    </dgm:pt>
    <dgm:pt modelId="{D382C7BA-F722-42CC-AFD2-67FB149FD570}" type="pres">
      <dgm:prSet presAssocID="{779B6CE7-D2D6-4E81-B8B5-CDD984B3E4F0}" presName="Parent" presStyleLbl="revTx" presStyleIdx="0" presStyleCnt="8">
        <dgm:presLayoutVars>
          <dgm:chMax val="1"/>
          <dgm:chPref val="1"/>
          <dgm:bulletEnabled val="1"/>
        </dgm:presLayoutVars>
      </dgm:prSet>
      <dgm:spPr/>
      <dgm:t>
        <a:bodyPr/>
        <a:lstStyle/>
        <a:p>
          <a:pPr rtl="1"/>
          <a:endParaRPr lang="ar-SA"/>
        </a:p>
      </dgm:t>
    </dgm:pt>
    <dgm:pt modelId="{7097B3B0-0CB2-421E-AE9F-72CC4CDF5D31}" type="pres">
      <dgm:prSet presAssocID="{DD2FA783-BED8-4A66-9B4C-50C20A65EBD7}" presName="negSibTrans" presStyleCnt="0"/>
      <dgm:spPr/>
    </dgm:pt>
    <dgm:pt modelId="{1035EAF6-CA54-4887-853D-5D78759641C4}" type="pres">
      <dgm:prSet presAssocID="{779B6CE7-D2D6-4E81-B8B5-CDD984B3E4F0}" presName="composite" presStyleCnt="0"/>
      <dgm:spPr/>
    </dgm:pt>
    <dgm:pt modelId="{11761565-3E29-453B-8619-C00F3000D4C3}" type="pres">
      <dgm:prSet presAssocID="{779B6CE7-D2D6-4E81-B8B5-CDD984B3E4F0}" presName="Child" presStyleLbl="revTx" presStyleIdx="1" presStyleCnt="8">
        <dgm:presLayoutVars>
          <dgm:chMax val="0"/>
          <dgm:chPref val="0"/>
          <dgm:bulletEnabled val="1"/>
        </dgm:presLayoutVars>
      </dgm:prSet>
      <dgm:spPr/>
      <dgm:t>
        <a:bodyPr/>
        <a:lstStyle/>
        <a:p>
          <a:pPr rtl="1"/>
          <a:endParaRPr lang="ar-SA"/>
        </a:p>
      </dgm:t>
    </dgm:pt>
    <dgm:pt modelId="{46E031CE-BB17-4D84-94B5-9207F289F312}" type="pres">
      <dgm:prSet presAssocID="{AF866B5E-3E1A-4F93-B3EA-208E25B7697B}" presName="sibTrans" presStyleCnt="0"/>
      <dgm:spPr/>
    </dgm:pt>
    <dgm:pt modelId="{77362C6C-8BB9-44C2-9D87-29EF3FB91DB1}" type="pres">
      <dgm:prSet presAssocID="{368EF87A-0832-4A42-BAAE-0F3ED033FB20}" presName="ParentComposite" presStyleCnt="0"/>
      <dgm:spPr/>
    </dgm:pt>
    <dgm:pt modelId="{9F5606EC-44E2-4645-85A6-707E1A81C5CE}" type="pres">
      <dgm:prSet presAssocID="{368EF87A-0832-4A42-BAAE-0F3ED033FB20}" presName="Chord" presStyleLbl="bgShp" presStyleIdx="1" presStyleCnt="4"/>
      <dgm:spPr/>
    </dgm:pt>
    <dgm:pt modelId="{28B37553-D6A9-49D1-B76E-9DEAA138C64D}" type="pres">
      <dgm:prSet presAssocID="{368EF87A-0832-4A42-BAAE-0F3ED033FB20}" presName="Pie" presStyleLbl="alignNode1" presStyleIdx="1" presStyleCnt="4"/>
      <dgm:spPr/>
    </dgm:pt>
    <dgm:pt modelId="{08AB434E-8318-427D-A0D5-C63E9C96ED45}" type="pres">
      <dgm:prSet presAssocID="{368EF87A-0832-4A42-BAAE-0F3ED033FB20}" presName="Parent" presStyleLbl="revTx" presStyleIdx="2" presStyleCnt="8">
        <dgm:presLayoutVars>
          <dgm:chMax val="1"/>
          <dgm:chPref val="1"/>
          <dgm:bulletEnabled val="1"/>
        </dgm:presLayoutVars>
      </dgm:prSet>
      <dgm:spPr/>
      <dgm:t>
        <a:bodyPr/>
        <a:lstStyle/>
        <a:p>
          <a:pPr rtl="1"/>
          <a:endParaRPr lang="ar-SA"/>
        </a:p>
      </dgm:t>
    </dgm:pt>
    <dgm:pt modelId="{FFAE85AC-5CB5-4A5B-A03B-AE1E4BC86EB5}" type="pres">
      <dgm:prSet presAssocID="{816A6EDD-FD41-4B56-9B52-C282919E6B7F}" presName="negSibTrans" presStyleCnt="0"/>
      <dgm:spPr/>
    </dgm:pt>
    <dgm:pt modelId="{E9A19963-6E7B-4B85-95F8-B85FF8346AE6}" type="pres">
      <dgm:prSet presAssocID="{368EF87A-0832-4A42-BAAE-0F3ED033FB20}" presName="composite" presStyleCnt="0"/>
      <dgm:spPr/>
    </dgm:pt>
    <dgm:pt modelId="{98AA7F35-ADF0-42B0-9CD0-2768BB395054}" type="pres">
      <dgm:prSet presAssocID="{368EF87A-0832-4A42-BAAE-0F3ED033FB20}" presName="Child" presStyleLbl="revTx" presStyleIdx="3" presStyleCnt="8">
        <dgm:presLayoutVars>
          <dgm:chMax val="0"/>
          <dgm:chPref val="0"/>
          <dgm:bulletEnabled val="1"/>
        </dgm:presLayoutVars>
      </dgm:prSet>
      <dgm:spPr/>
      <dgm:t>
        <a:bodyPr/>
        <a:lstStyle/>
        <a:p>
          <a:pPr rtl="1"/>
          <a:endParaRPr lang="ar-SA"/>
        </a:p>
      </dgm:t>
    </dgm:pt>
    <dgm:pt modelId="{D9C75895-1110-44D7-824C-78A9785E1DF0}" type="pres">
      <dgm:prSet presAssocID="{8A7986A9-E35A-47DB-9217-1E5225F8547D}" presName="sibTrans" presStyleCnt="0"/>
      <dgm:spPr/>
    </dgm:pt>
    <dgm:pt modelId="{EB5E93CC-CDDA-498F-A63A-EF80A58A9A85}" type="pres">
      <dgm:prSet presAssocID="{1B2BB936-2FFB-47DC-9920-EE74270ECD62}" presName="ParentComposite" presStyleCnt="0"/>
      <dgm:spPr/>
    </dgm:pt>
    <dgm:pt modelId="{FD6CAA46-E0F6-4565-937B-64F608536305}" type="pres">
      <dgm:prSet presAssocID="{1B2BB936-2FFB-47DC-9920-EE74270ECD62}" presName="Chord" presStyleLbl="bgShp" presStyleIdx="2" presStyleCnt="4"/>
      <dgm:spPr/>
    </dgm:pt>
    <dgm:pt modelId="{B884FAD8-1496-410F-90DB-AEFF96886C9F}" type="pres">
      <dgm:prSet presAssocID="{1B2BB936-2FFB-47DC-9920-EE74270ECD62}" presName="Pie" presStyleLbl="alignNode1" presStyleIdx="2" presStyleCnt="4"/>
      <dgm:spPr/>
    </dgm:pt>
    <dgm:pt modelId="{2E2E3656-ED76-42FB-9B48-1C9D980494C9}" type="pres">
      <dgm:prSet presAssocID="{1B2BB936-2FFB-47DC-9920-EE74270ECD62}" presName="Parent" presStyleLbl="revTx" presStyleIdx="4" presStyleCnt="8">
        <dgm:presLayoutVars>
          <dgm:chMax val="1"/>
          <dgm:chPref val="1"/>
          <dgm:bulletEnabled val="1"/>
        </dgm:presLayoutVars>
      </dgm:prSet>
      <dgm:spPr/>
      <dgm:t>
        <a:bodyPr/>
        <a:lstStyle/>
        <a:p>
          <a:pPr rtl="1"/>
          <a:endParaRPr lang="ar-SA"/>
        </a:p>
      </dgm:t>
    </dgm:pt>
    <dgm:pt modelId="{FF5DAD84-55A5-46FC-9CB5-988CA7BA6740}" type="pres">
      <dgm:prSet presAssocID="{910C67EE-EEAF-4806-8807-F84147B29863}" presName="negSibTrans" presStyleCnt="0"/>
      <dgm:spPr/>
    </dgm:pt>
    <dgm:pt modelId="{9E43E9BC-A671-4CBE-A003-2A1015337C66}" type="pres">
      <dgm:prSet presAssocID="{1B2BB936-2FFB-47DC-9920-EE74270ECD62}" presName="composite" presStyleCnt="0"/>
      <dgm:spPr/>
    </dgm:pt>
    <dgm:pt modelId="{B0D20314-9E4A-4F14-B175-9A5066FD3271}" type="pres">
      <dgm:prSet presAssocID="{1B2BB936-2FFB-47DC-9920-EE74270ECD62}" presName="Child" presStyleLbl="revTx" presStyleIdx="5" presStyleCnt="8">
        <dgm:presLayoutVars>
          <dgm:chMax val="0"/>
          <dgm:chPref val="0"/>
          <dgm:bulletEnabled val="1"/>
        </dgm:presLayoutVars>
      </dgm:prSet>
      <dgm:spPr/>
      <dgm:t>
        <a:bodyPr/>
        <a:lstStyle/>
        <a:p>
          <a:pPr rtl="1"/>
          <a:endParaRPr lang="ar-SA"/>
        </a:p>
      </dgm:t>
    </dgm:pt>
    <dgm:pt modelId="{0A1CF5B0-3946-4266-B0ED-35EF613E26E6}" type="pres">
      <dgm:prSet presAssocID="{4878099D-DDC0-444F-8AB4-AE6FADAA5BA5}" presName="sibTrans" presStyleCnt="0"/>
      <dgm:spPr/>
    </dgm:pt>
    <dgm:pt modelId="{4A2076D4-2C5A-42E1-B8A0-7EF50F0100F6}" type="pres">
      <dgm:prSet presAssocID="{7158EC97-78BE-4CA2-A54E-EC73FF10B47E}" presName="ParentComposite" presStyleCnt="0"/>
      <dgm:spPr/>
    </dgm:pt>
    <dgm:pt modelId="{9DB72208-69EF-450C-99AA-F412970FD290}" type="pres">
      <dgm:prSet presAssocID="{7158EC97-78BE-4CA2-A54E-EC73FF10B47E}" presName="Chord" presStyleLbl="bgShp" presStyleIdx="3" presStyleCnt="4"/>
      <dgm:spPr/>
    </dgm:pt>
    <dgm:pt modelId="{1A73A30A-2368-4A9F-9F2D-4CD56EF51046}" type="pres">
      <dgm:prSet presAssocID="{7158EC97-78BE-4CA2-A54E-EC73FF10B47E}" presName="Pie" presStyleLbl="alignNode1" presStyleIdx="3" presStyleCnt="4"/>
      <dgm:spPr/>
    </dgm:pt>
    <dgm:pt modelId="{EEE36941-27F3-4708-92AE-7AFF45405B5A}" type="pres">
      <dgm:prSet presAssocID="{7158EC97-78BE-4CA2-A54E-EC73FF10B47E}" presName="Parent" presStyleLbl="revTx" presStyleIdx="6" presStyleCnt="8">
        <dgm:presLayoutVars>
          <dgm:chMax val="1"/>
          <dgm:chPref val="1"/>
          <dgm:bulletEnabled val="1"/>
        </dgm:presLayoutVars>
      </dgm:prSet>
      <dgm:spPr/>
      <dgm:t>
        <a:bodyPr/>
        <a:lstStyle/>
        <a:p>
          <a:pPr rtl="1"/>
          <a:endParaRPr lang="ar-SA"/>
        </a:p>
      </dgm:t>
    </dgm:pt>
    <dgm:pt modelId="{2277879D-9675-47B2-BA8A-DC79E9E35BDC}" type="pres">
      <dgm:prSet presAssocID="{DA584352-F8A5-4E9A-8460-3E583580CD83}" presName="negSibTrans" presStyleCnt="0"/>
      <dgm:spPr/>
    </dgm:pt>
    <dgm:pt modelId="{45FA07E9-3E5A-43D7-B762-482A4CC3431C}" type="pres">
      <dgm:prSet presAssocID="{7158EC97-78BE-4CA2-A54E-EC73FF10B47E}" presName="composite" presStyleCnt="0"/>
      <dgm:spPr/>
    </dgm:pt>
    <dgm:pt modelId="{3C3C35E3-2641-4BB0-9B01-EF5CEE3D207F}" type="pres">
      <dgm:prSet presAssocID="{7158EC97-78BE-4CA2-A54E-EC73FF10B47E}" presName="Child" presStyleLbl="revTx" presStyleIdx="7" presStyleCnt="8">
        <dgm:presLayoutVars>
          <dgm:chMax val="0"/>
          <dgm:chPref val="0"/>
          <dgm:bulletEnabled val="1"/>
        </dgm:presLayoutVars>
      </dgm:prSet>
      <dgm:spPr/>
      <dgm:t>
        <a:bodyPr/>
        <a:lstStyle/>
        <a:p>
          <a:pPr rtl="1"/>
          <a:endParaRPr lang="ar-SA"/>
        </a:p>
      </dgm:t>
    </dgm:pt>
  </dgm:ptLst>
  <dgm:cxnLst>
    <dgm:cxn modelId="{3B34C8D3-703E-4BE7-8831-4DBB813F7B5B}" srcId="{7158EC97-78BE-4CA2-A54E-EC73FF10B47E}" destId="{9221CC65-9EC8-47F8-B242-5239D99EFE02}" srcOrd="3" destOrd="0" parTransId="{BA94C4B5-B1CD-4A68-A82C-7F14444EFC7F}" sibTransId="{D20A04DC-A853-4FA0-B19C-15A270305937}"/>
    <dgm:cxn modelId="{8428AF43-EAEA-450F-A458-E7EAA9384EDD}" type="presOf" srcId="{4A2D522A-1DF0-4042-8B96-4FF908AA234F}" destId="{11761565-3E29-453B-8619-C00F3000D4C3}" srcOrd="0" destOrd="2" presId="urn:microsoft.com/office/officeart/2009/3/layout/PieProcess"/>
    <dgm:cxn modelId="{D96FAB51-5D1F-4AAF-BCDD-247F55CE6748}" srcId="{7158EC97-78BE-4CA2-A54E-EC73FF10B47E}" destId="{4F704894-2F67-4DA8-A2D2-866F43578445}" srcOrd="0" destOrd="0" parTransId="{46C5D64E-FFD0-4B86-8D29-3714346C0AE3}" sibTransId="{DA584352-F8A5-4E9A-8460-3E583580CD83}"/>
    <dgm:cxn modelId="{160622C2-B38B-402D-B685-8AB2FF113659}" srcId="{7158EC97-78BE-4CA2-A54E-EC73FF10B47E}" destId="{54A5DA0B-3FD9-453F-BE2F-C33C0F8619E7}" srcOrd="5" destOrd="0" parTransId="{A5AA39F9-9173-4477-AA73-03CA736B25AE}" sibTransId="{7189A10C-1C58-4CAD-A93F-164B12E0A081}"/>
    <dgm:cxn modelId="{28AA1B9E-03BD-4890-AB2E-3955BF525079}" srcId="{1B2BB936-2FFB-47DC-9920-EE74270ECD62}" destId="{97C43C6D-7EFA-46F5-8F4D-17EF51704257}" srcOrd="1" destOrd="0" parTransId="{1A3CA884-1284-4E66-9CF9-F6CA55793244}" sibTransId="{62936986-5D16-4082-87DF-21717140C391}"/>
    <dgm:cxn modelId="{6C091A7C-D10E-434A-80C1-CEF847540571}" srcId="{7158EC97-78BE-4CA2-A54E-EC73FF10B47E}" destId="{5005F4EE-3ED4-4FBB-95D1-5F9015089891}" srcOrd="1" destOrd="0" parTransId="{51E4E3AF-8DB1-475E-A97C-97826470DDB5}" sibTransId="{CEF1EA03-B343-4CBD-B3B8-2F00AD2253B7}"/>
    <dgm:cxn modelId="{9C675393-0B35-4D0A-96B5-AA168BF7EE0D}" type="presOf" srcId="{10A7542A-36EE-430E-A914-7ABF4C269261}" destId="{3C3C35E3-2641-4BB0-9B01-EF5CEE3D207F}" srcOrd="0" destOrd="4" presId="urn:microsoft.com/office/officeart/2009/3/layout/PieProcess"/>
    <dgm:cxn modelId="{98391839-6C1A-429B-8386-3416B67B68B5}" type="presOf" srcId="{9221CC65-9EC8-47F8-B242-5239D99EFE02}" destId="{3C3C35E3-2641-4BB0-9B01-EF5CEE3D207F}" srcOrd="0" destOrd="3" presId="urn:microsoft.com/office/officeart/2009/3/layout/PieProcess"/>
    <dgm:cxn modelId="{0A53F324-B3C2-4F1A-8E4A-A5A27196A632}" type="presOf" srcId="{CE353C97-796F-49CD-A82A-5D634E5ED3ED}" destId="{F9464E1B-7928-4A0F-9F1B-1B0493B5E0F8}" srcOrd="0" destOrd="0" presId="urn:microsoft.com/office/officeart/2009/3/layout/PieProcess"/>
    <dgm:cxn modelId="{EED484A6-0A8E-4F51-A472-F30F3C3968FB}" srcId="{7158EC97-78BE-4CA2-A54E-EC73FF10B47E}" destId="{A4E3E50C-CB60-48FB-AEFF-D808B7384282}" srcOrd="2" destOrd="0" parTransId="{759BE2BE-EC22-4FA1-B8A8-29CB56ACCD9B}" sibTransId="{374FBE35-B5C3-4EBF-96BD-39B792E0D34A}"/>
    <dgm:cxn modelId="{4EE6DE8C-85F7-4688-97A8-5DD3FAB63EA1}" type="presOf" srcId="{1B2BB936-2FFB-47DC-9920-EE74270ECD62}" destId="{2E2E3656-ED76-42FB-9B48-1C9D980494C9}" srcOrd="0" destOrd="0" presId="urn:microsoft.com/office/officeart/2009/3/layout/PieProcess"/>
    <dgm:cxn modelId="{BC7C05CC-8E6C-4CC7-85FD-B18D892C8474}" type="presOf" srcId="{368EF87A-0832-4A42-BAAE-0F3ED033FB20}" destId="{08AB434E-8318-427D-A0D5-C63E9C96ED45}" srcOrd="0" destOrd="0" presId="urn:microsoft.com/office/officeart/2009/3/layout/PieProcess"/>
    <dgm:cxn modelId="{8F935560-6EFB-47B0-BD8E-1B7994932A0C}" type="presOf" srcId="{0EA4EACD-053C-423C-AA9E-63B8BB568652}" destId="{B0D20314-9E4A-4F14-B175-9A5066FD3271}" srcOrd="0" destOrd="0" presId="urn:microsoft.com/office/officeart/2009/3/layout/PieProcess"/>
    <dgm:cxn modelId="{4DAB1A39-2164-4EA2-A603-6DEF4248C6B8}" srcId="{CE353C97-796F-49CD-A82A-5D634E5ED3ED}" destId="{1B2BB936-2FFB-47DC-9920-EE74270ECD62}" srcOrd="2" destOrd="0" parTransId="{0FFC86DF-5E9E-403C-8E18-0861D0F65450}" sibTransId="{4878099D-DDC0-444F-8AB4-AE6FADAA5BA5}"/>
    <dgm:cxn modelId="{A5E33B81-3390-4899-A99A-92720E78D721}" srcId="{7158EC97-78BE-4CA2-A54E-EC73FF10B47E}" destId="{10A7542A-36EE-430E-A914-7ABF4C269261}" srcOrd="4" destOrd="0" parTransId="{F12D559E-3C55-467A-B88E-7B0D6628D085}" sibTransId="{75E72FF2-55CC-4615-BC7E-86B5899C926F}"/>
    <dgm:cxn modelId="{D515DC29-7171-45F3-8D22-F6F85A74EEAB}" type="presOf" srcId="{DFB6022A-7FEC-4F8C-B185-762D15E3C26F}" destId="{11761565-3E29-453B-8619-C00F3000D4C3}" srcOrd="0" destOrd="0" presId="urn:microsoft.com/office/officeart/2009/3/layout/PieProcess"/>
    <dgm:cxn modelId="{886EABDC-EE42-4752-8225-62A4E2199206}" type="presOf" srcId="{7158EC97-78BE-4CA2-A54E-EC73FF10B47E}" destId="{EEE36941-27F3-4708-92AE-7AFF45405B5A}" srcOrd="0" destOrd="0" presId="urn:microsoft.com/office/officeart/2009/3/layout/PieProcess"/>
    <dgm:cxn modelId="{7F8F1401-AA69-40A8-AF64-8A594B2F8414}" srcId="{CE353C97-796F-49CD-A82A-5D634E5ED3ED}" destId="{779B6CE7-D2D6-4E81-B8B5-CDD984B3E4F0}" srcOrd="0" destOrd="0" parTransId="{9D8450B3-7362-440D-B2D8-5AC74286BA1B}" sibTransId="{AF866B5E-3E1A-4F93-B3EA-208E25B7697B}"/>
    <dgm:cxn modelId="{109231C5-F7A9-4344-9E04-093CC995117D}" type="presOf" srcId="{971A12C0-EC0D-4D59-B063-BB3CB9DF85AD}" destId="{11761565-3E29-453B-8619-C00F3000D4C3}" srcOrd="0" destOrd="1" presId="urn:microsoft.com/office/officeart/2009/3/layout/PieProcess"/>
    <dgm:cxn modelId="{90800518-035B-4A62-A896-E1AA7D179505}" srcId="{1B2BB936-2FFB-47DC-9920-EE74270ECD62}" destId="{0EA4EACD-053C-423C-AA9E-63B8BB568652}" srcOrd="0" destOrd="0" parTransId="{86016F1F-4622-47C9-87A0-C5ED82765DB5}" sibTransId="{910C67EE-EEAF-4806-8807-F84147B29863}"/>
    <dgm:cxn modelId="{B57EC115-5881-4EA1-BD3D-83D344F32331}" type="presOf" srcId="{4F704894-2F67-4DA8-A2D2-866F43578445}" destId="{3C3C35E3-2641-4BB0-9B01-EF5CEE3D207F}" srcOrd="0" destOrd="0" presId="urn:microsoft.com/office/officeart/2009/3/layout/PieProcess"/>
    <dgm:cxn modelId="{D0DBF966-DE50-4469-B5B8-758503AAEE25}" srcId="{368EF87A-0832-4A42-BAAE-0F3ED033FB20}" destId="{8D33CFD1-EB5D-4C61-81C9-A0E818872A65}" srcOrd="0" destOrd="0" parTransId="{B16C1463-02EB-45B0-ADB6-CE186C3BB2EC}" sibTransId="{816A6EDD-FD41-4B56-9B52-C282919E6B7F}"/>
    <dgm:cxn modelId="{C8CC0F9B-8395-4974-A651-2D38B027FC82}" type="presOf" srcId="{779B6CE7-D2D6-4E81-B8B5-CDD984B3E4F0}" destId="{D382C7BA-F722-42CC-AFD2-67FB149FD570}" srcOrd="0" destOrd="0" presId="urn:microsoft.com/office/officeart/2009/3/layout/PieProcess"/>
    <dgm:cxn modelId="{B5D741F6-7BCE-401D-BA23-F2C658F744E7}" srcId="{779B6CE7-D2D6-4E81-B8B5-CDD984B3E4F0}" destId="{971A12C0-EC0D-4D59-B063-BB3CB9DF85AD}" srcOrd="1" destOrd="0" parTransId="{A04C3BF9-DD85-437A-A68F-1BCEACAB659A}" sibTransId="{8862A2E2-A788-4318-9B8A-9F0E49BBF032}"/>
    <dgm:cxn modelId="{229970A5-45DA-438A-83B2-EAEC434A40AD}" srcId="{CE353C97-796F-49CD-A82A-5D634E5ED3ED}" destId="{7158EC97-78BE-4CA2-A54E-EC73FF10B47E}" srcOrd="3" destOrd="0" parTransId="{B1C70D36-CCA2-4BAA-AA93-0B4068C0977F}" sibTransId="{ECEB9E67-30E0-40B8-9C1C-F4067BBE60AE}"/>
    <dgm:cxn modelId="{68D20D63-1CC8-48C2-9CF1-1BC428FD715C}" type="presOf" srcId="{1B78F7EE-1FB2-4336-90FB-80981AEB1B3C}" destId="{98AA7F35-ADF0-42B0-9CD0-2768BB395054}" srcOrd="0" destOrd="1" presId="urn:microsoft.com/office/officeart/2009/3/layout/PieProcess"/>
    <dgm:cxn modelId="{1CDE325A-AE9D-494F-AB43-225CCC0746E5}" type="presOf" srcId="{97C43C6D-7EFA-46F5-8F4D-17EF51704257}" destId="{B0D20314-9E4A-4F14-B175-9A5066FD3271}" srcOrd="0" destOrd="1" presId="urn:microsoft.com/office/officeart/2009/3/layout/PieProcess"/>
    <dgm:cxn modelId="{086A9C5C-025D-4FF2-B813-031D362B8455}" type="presOf" srcId="{54A5DA0B-3FD9-453F-BE2F-C33C0F8619E7}" destId="{3C3C35E3-2641-4BB0-9B01-EF5CEE3D207F}" srcOrd="0" destOrd="5" presId="urn:microsoft.com/office/officeart/2009/3/layout/PieProcess"/>
    <dgm:cxn modelId="{8E3D9816-24AC-4191-BCCB-4EEFEEDE68FF}" type="presOf" srcId="{5005F4EE-3ED4-4FBB-95D1-5F9015089891}" destId="{3C3C35E3-2641-4BB0-9B01-EF5CEE3D207F}" srcOrd="0" destOrd="1" presId="urn:microsoft.com/office/officeart/2009/3/layout/PieProcess"/>
    <dgm:cxn modelId="{DBE3B8F8-3EBD-4EE0-A0ED-2C840F1BA9CC}" type="presOf" srcId="{A4E3E50C-CB60-48FB-AEFF-D808B7384282}" destId="{3C3C35E3-2641-4BB0-9B01-EF5CEE3D207F}" srcOrd="0" destOrd="2" presId="urn:microsoft.com/office/officeart/2009/3/layout/PieProcess"/>
    <dgm:cxn modelId="{8858A531-559F-4F41-9D13-45B9460E5752}" srcId="{779B6CE7-D2D6-4E81-B8B5-CDD984B3E4F0}" destId="{DFB6022A-7FEC-4F8C-B185-762D15E3C26F}" srcOrd="0" destOrd="0" parTransId="{2236E27C-E8E0-45A0-A225-BFF263820327}" sibTransId="{DD2FA783-BED8-4A66-9B4C-50C20A65EBD7}"/>
    <dgm:cxn modelId="{0B295BBC-ED35-4673-99FB-9B772EFB0776}" srcId="{CE353C97-796F-49CD-A82A-5D634E5ED3ED}" destId="{368EF87A-0832-4A42-BAAE-0F3ED033FB20}" srcOrd="1" destOrd="0" parTransId="{8987C63C-4A63-4F89-9C09-6D7CA63434E9}" sibTransId="{8A7986A9-E35A-47DB-9217-1E5225F8547D}"/>
    <dgm:cxn modelId="{AC983D98-794F-4339-ABA7-6791A40CFF9C}" type="presOf" srcId="{8D33CFD1-EB5D-4C61-81C9-A0E818872A65}" destId="{98AA7F35-ADF0-42B0-9CD0-2768BB395054}" srcOrd="0" destOrd="0" presId="urn:microsoft.com/office/officeart/2009/3/layout/PieProcess"/>
    <dgm:cxn modelId="{6AD8A1EC-0DB1-4C96-85A6-CD87183F6BB6}" srcId="{368EF87A-0832-4A42-BAAE-0F3ED033FB20}" destId="{1B78F7EE-1FB2-4336-90FB-80981AEB1B3C}" srcOrd="1" destOrd="0" parTransId="{70624586-7E0E-40DF-A683-A3C3EC5FD91D}" sibTransId="{1CB1ED43-4230-4DB9-88F7-85939BDCB8AC}"/>
    <dgm:cxn modelId="{B75BF4BA-D323-4E5B-97B0-D7BB220EFDC3}" srcId="{779B6CE7-D2D6-4E81-B8B5-CDD984B3E4F0}" destId="{4A2D522A-1DF0-4042-8B96-4FF908AA234F}" srcOrd="2" destOrd="0" parTransId="{985C3445-4781-45CF-9F3A-766390217C86}" sibTransId="{FDB4F29C-4D01-46E0-958C-091B1530033D}"/>
    <dgm:cxn modelId="{9149D0E3-7D43-450E-914C-2A54AB5241AE}" type="presParOf" srcId="{F9464E1B-7928-4A0F-9F1B-1B0493B5E0F8}" destId="{5EB849E7-6235-49B7-AA68-D8D21A66DBE7}" srcOrd="0" destOrd="0" presId="urn:microsoft.com/office/officeart/2009/3/layout/PieProcess"/>
    <dgm:cxn modelId="{FCC87BB7-5B4B-41C5-AF0F-BEAFEB8DB86E}" type="presParOf" srcId="{5EB849E7-6235-49B7-AA68-D8D21A66DBE7}" destId="{FCED735D-4655-4E82-9592-D071333F1843}" srcOrd="0" destOrd="0" presId="urn:microsoft.com/office/officeart/2009/3/layout/PieProcess"/>
    <dgm:cxn modelId="{E6D034F1-1651-4C9D-9842-025FE4C2C458}" type="presParOf" srcId="{5EB849E7-6235-49B7-AA68-D8D21A66DBE7}" destId="{11F34A43-C76C-4960-A8D8-73B14BA574AD}" srcOrd="1" destOrd="0" presId="urn:microsoft.com/office/officeart/2009/3/layout/PieProcess"/>
    <dgm:cxn modelId="{A01ECDBC-0FD2-440E-8EB0-1E380960836B}" type="presParOf" srcId="{5EB849E7-6235-49B7-AA68-D8D21A66DBE7}" destId="{D382C7BA-F722-42CC-AFD2-67FB149FD570}" srcOrd="2" destOrd="0" presId="urn:microsoft.com/office/officeart/2009/3/layout/PieProcess"/>
    <dgm:cxn modelId="{B2F21CDE-7FEF-412C-851E-AA2C33733E13}" type="presParOf" srcId="{F9464E1B-7928-4A0F-9F1B-1B0493B5E0F8}" destId="{7097B3B0-0CB2-421E-AE9F-72CC4CDF5D31}" srcOrd="1" destOrd="0" presId="urn:microsoft.com/office/officeart/2009/3/layout/PieProcess"/>
    <dgm:cxn modelId="{7A529BB9-6227-4B82-956E-78F97988B430}" type="presParOf" srcId="{F9464E1B-7928-4A0F-9F1B-1B0493B5E0F8}" destId="{1035EAF6-CA54-4887-853D-5D78759641C4}" srcOrd="2" destOrd="0" presId="urn:microsoft.com/office/officeart/2009/3/layout/PieProcess"/>
    <dgm:cxn modelId="{A884E4CB-B06C-4D2B-981F-6B3F0278325C}" type="presParOf" srcId="{1035EAF6-CA54-4887-853D-5D78759641C4}" destId="{11761565-3E29-453B-8619-C00F3000D4C3}" srcOrd="0" destOrd="0" presId="urn:microsoft.com/office/officeart/2009/3/layout/PieProcess"/>
    <dgm:cxn modelId="{601FFD51-40B2-4BC0-AD1D-29D8FD5AE305}" type="presParOf" srcId="{F9464E1B-7928-4A0F-9F1B-1B0493B5E0F8}" destId="{46E031CE-BB17-4D84-94B5-9207F289F312}" srcOrd="3" destOrd="0" presId="urn:microsoft.com/office/officeart/2009/3/layout/PieProcess"/>
    <dgm:cxn modelId="{40163D0F-B8F7-412C-AE87-25D2D15D1DDE}" type="presParOf" srcId="{F9464E1B-7928-4A0F-9F1B-1B0493B5E0F8}" destId="{77362C6C-8BB9-44C2-9D87-29EF3FB91DB1}" srcOrd="4" destOrd="0" presId="urn:microsoft.com/office/officeart/2009/3/layout/PieProcess"/>
    <dgm:cxn modelId="{9E485D07-AB04-4A7E-86C3-9FA5A7AD75CB}" type="presParOf" srcId="{77362C6C-8BB9-44C2-9D87-29EF3FB91DB1}" destId="{9F5606EC-44E2-4645-85A6-707E1A81C5CE}" srcOrd="0" destOrd="0" presId="urn:microsoft.com/office/officeart/2009/3/layout/PieProcess"/>
    <dgm:cxn modelId="{863E0C3D-CE7D-4078-90C2-36AC0CD94A6D}" type="presParOf" srcId="{77362C6C-8BB9-44C2-9D87-29EF3FB91DB1}" destId="{28B37553-D6A9-49D1-B76E-9DEAA138C64D}" srcOrd="1" destOrd="0" presId="urn:microsoft.com/office/officeart/2009/3/layout/PieProcess"/>
    <dgm:cxn modelId="{FDC06BBA-BD3A-49CF-A482-A79F8798A6A7}" type="presParOf" srcId="{77362C6C-8BB9-44C2-9D87-29EF3FB91DB1}" destId="{08AB434E-8318-427D-A0D5-C63E9C96ED45}" srcOrd="2" destOrd="0" presId="urn:microsoft.com/office/officeart/2009/3/layout/PieProcess"/>
    <dgm:cxn modelId="{364BA2A0-3ACB-4005-8C00-BEB133F42857}" type="presParOf" srcId="{F9464E1B-7928-4A0F-9F1B-1B0493B5E0F8}" destId="{FFAE85AC-5CB5-4A5B-A03B-AE1E4BC86EB5}" srcOrd="5" destOrd="0" presId="urn:microsoft.com/office/officeart/2009/3/layout/PieProcess"/>
    <dgm:cxn modelId="{DCFDBCD2-28EC-4B7A-A416-E8D4A116C404}" type="presParOf" srcId="{F9464E1B-7928-4A0F-9F1B-1B0493B5E0F8}" destId="{E9A19963-6E7B-4B85-95F8-B85FF8346AE6}" srcOrd="6" destOrd="0" presId="urn:microsoft.com/office/officeart/2009/3/layout/PieProcess"/>
    <dgm:cxn modelId="{78794A84-8328-491A-861F-B7326F8C147F}" type="presParOf" srcId="{E9A19963-6E7B-4B85-95F8-B85FF8346AE6}" destId="{98AA7F35-ADF0-42B0-9CD0-2768BB395054}" srcOrd="0" destOrd="0" presId="urn:microsoft.com/office/officeart/2009/3/layout/PieProcess"/>
    <dgm:cxn modelId="{703822D8-A62E-499C-A723-8969CFDC4559}" type="presParOf" srcId="{F9464E1B-7928-4A0F-9F1B-1B0493B5E0F8}" destId="{D9C75895-1110-44D7-824C-78A9785E1DF0}" srcOrd="7" destOrd="0" presId="urn:microsoft.com/office/officeart/2009/3/layout/PieProcess"/>
    <dgm:cxn modelId="{383E2769-1A81-40F4-995A-4EC43FA0AF65}" type="presParOf" srcId="{F9464E1B-7928-4A0F-9F1B-1B0493B5E0F8}" destId="{EB5E93CC-CDDA-498F-A63A-EF80A58A9A85}" srcOrd="8" destOrd="0" presId="urn:microsoft.com/office/officeart/2009/3/layout/PieProcess"/>
    <dgm:cxn modelId="{35FFD460-A318-4FB1-A96B-99726E8FA62A}" type="presParOf" srcId="{EB5E93CC-CDDA-498F-A63A-EF80A58A9A85}" destId="{FD6CAA46-E0F6-4565-937B-64F608536305}" srcOrd="0" destOrd="0" presId="urn:microsoft.com/office/officeart/2009/3/layout/PieProcess"/>
    <dgm:cxn modelId="{FBD65EAB-E598-4DCD-B59B-67044E50D544}" type="presParOf" srcId="{EB5E93CC-CDDA-498F-A63A-EF80A58A9A85}" destId="{B884FAD8-1496-410F-90DB-AEFF96886C9F}" srcOrd="1" destOrd="0" presId="urn:microsoft.com/office/officeart/2009/3/layout/PieProcess"/>
    <dgm:cxn modelId="{6F6D17F6-039E-4CB2-AA51-4020B8EB39BF}" type="presParOf" srcId="{EB5E93CC-CDDA-498F-A63A-EF80A58A9A85}" destId="{2E2E3656-ED76-42FB-9B48-1C9D980494C9}" srcOrd="2" destOrd="0" presId="urn:microsoft.com/office/officeart/2009/3/layout/PieProcess"/>
    <dgm:cxn modelId="{2785F406-4D69-448D-BB35-9F061B305199}" type="presParOf" srcId="{F9464E1B-7928-4A0F-9F1B-1B0493B5E0F8}" destId="{FF5DAD84-55A5-46FC-9CB5-988CA7BA6740}" srcOrd="9" destOrd="0" presId="urn:microsoft.com/office/officeart/2009/3/layout/PieProcess"/>
    <dgm:cxn modelId="{D9FD8EB7-6A52-4699-8612-1BA0C7348F83}" type="presParOf" srcId="{F9464E1B-7928-4A0F-9F1B-1B0493B5E0F8}" destId="{9E43E9BC-A671-4CBE-A003-2A1015337C66}" srcOrd="10" destOrd="0" presId="urn:microsoft.com/office/officeart/2009/3/layout/PieProcess"/>
    <dgm:cxn modelId="{AF01CCB7-F39E-4435-907A-E4E5D0F1ED00}" type="presParOf" srcId="{9E43E9BC-A671-4CBE-A003-2A1015337C66}" destId="{B0D20314-9E4A-4F14-B175-9A5066FD3271}" srcOrd="0" destOrd="0" presId="urn:microsoft.com/office/officeart/2009/3/layout/PieProcess"/>
    <dgm:cxn modelId="{A2608C98-F790-473F-B3E6-39CB3E282F14}" type="presParOf" srcId="{F9464E1B-7928-4A0F-9F1B-1B0493B5E0F8}" destId="{0A1CF5B0-3946-4266-B0ED-35EF613E26E6}" srcOrd="11" destOrd="0" presId="urn:microsoft.com/office/officeart/2009/3/layout/PieProcess"/>
    <dgm:cxn modelId="{A4E70E8B-EF26-4684-8B53-91A5BC3F92A0}" type="presParOf" srcId="{F9464E1B-7928-4A0F-9F1B-1B0493B5E0F8}" destId="{4A2076D4-2C5A-42E1-B8A0-7EF50F0100F6}" srcOrd="12" destOrd="0" presId="urn:microsoft.com/office/officeart/2009/3/layout/PieProcess"/>
    <dgm:cxn modelId="{7156584D-9F26-48BA-A4CB-C63018D4B39C}" type="presParOf" srcId="{4A2076D4-2C5A-42E1-B8A0-7EF50F0100F6}" destId="{9DB72208-69EF-450C-99AA-F412970FD290}" srcOrd="0" destOrd="0" presId="urn:microsoft.com/office/officeart/2009/3/layout/PieProcess"/>
    <dgm:cxn modelId="{2B4D7FAD-706D-4B95-A7CC-FC3104707F48}" type="presParOf" srcId="{4A2076D4-2C5A-42E1-B8A0-7EF50F0100F6}" destId="{1A73A30A-2368-4A9F-9F2D-4CD56EF51046}" srcOrd="1" destOrd="0" presId="urn:microsoft.com/office/officeart/2009/3/layout/PieProcess"/>
    <dgm:cxn modelId="{23F28F15-EA1D-41AF-B742-F7FCA4D5C505}" type="presParOf" srcId="{4A2076D4-2C5A-42E1-B8A0-7EF50F0100F6}" destId="{EEE36941-27F3-4708-92AE-7AFF45405B5A}" srcOrd="2" destOrd="0" presId="urn:microsoft.com/office/officeart/2009/3/layout/PieProcess"/>
    <dgm:cxn modelId="{DFFAF52D-1874-4F19-ADB4-43FE1C551A1D}" type="presParOf" srcId="{F9464E1B-7928-4A0F-9F1B-1B0493B5E0F8}" destId="{2277879D-9675-47B2-BA8A-DC79E9E35BDC}" srcOrd="13" destOrd="0" presId="urn:microsoft.com/office/officeart/2009/3/layout/PieProcess"/>
    <dgm:cxn modelId="{9D1F4D40-FABB-458D-A7F5-4D838F3B92CE}" type="presParOf" srcId="{F9464E1B-7928-4A0F-9F1B-1B0493B5E0F8}" destId="{45FA07E9-3E5A-43D7-B762-482A4CC3431C}" srcOrd="14" destOrd="0" presId="urn:microsoft.com/office/officeart/2009/3/layout/PieProcess"/>
    <dgm:cxn modelId="{BDD51ABD-1DC5-4EA4-B8B4-FEFD3E2A1363}" type="presParOf" srcId="{45FA07E9-3E5A-43D7-B762-482A4CC3431C}" destId="{3C3C35E3-2641-4BB0-9B01-EF5CEE3D207F}" srcOrd="0" destOrd="0" presId="urn:microsoft.com/office/officeart/2009/3/layout/Pi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ED735D-4655-4E82-9592-D071333F1843}">
      <dsp:nvSpPr>
        <dsp:cNvPr id="0" name=""/>
        <dsp:cNvSpPr/>
      </dsp:nvSpPr>
      <dsp:spPr>
        <a:xfrm>
          <a:off x="2191" y="2174033"/>
          <a:ext cx="983876" cy="983876"/>
        </a:xfrm>
        <a:prstGeom prst="chord">
          <a:avLst>
            <a:gd name="adj1" fmla="val 4800000"/>
            <a:gd name="adj2" fmla="val 16800000"/>
          </a:avLst>
        </a:prstGeom>
        <a:solidFill>
          <a:schemeClr val="accent1">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11F34A43-C76C-4960-A8D8-73B14BA574AD}">
      <dsp:nvSpPr>
        <dsp:cNvPr id="0" name=""/>
        <dsp:cNvSpPr/>
      </dsp:nvSpPr>
      <dsp:spPr>
        <a:xfrm>
          <a:off x="100579" y="2272421"/>
          <a:ext cx="787101" cy="787101"/>
        </a:xfrm>
        <a:prstGeom prst="pie">
          <a:avLst>
            <a:gd name="adj1" fmla="val 13500000"/>
            <a:gd name="adj2" fmla="val 16200000"/>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sp>
    <dsp:sp modelId="{D382C7BA-F722-42CC-AFD2-67FB149FD570}">
      <dsp:nvSpPr>
        <dsp:cNvPr id="0" name=""/>
        <dsp:cNvSpPr/>
      </dsp:nvSpPr>
      <dsp:spPr>
        <a:xfrm rot="16200000">
          <a:off x="-1129266" y="4387756"/>
          <a:ext cx="2853242" cy="590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955800" rtl="1">
            <a:lnSpc>
              <a:spcPct val="90000"/>
            </a:lnSpc>
            <a:spcBef>
              <a:spcPct val="0"/>
            </a:spcBef>
            <a:spcAft>
              <a:spcPct val="35000"/>
            </a:spcAft>
          </a:pPr>
          <a:r>
            <a:rPr lang="ar-SA" sz="4400" kern="1200" smtClean="0"/>
            <a:t>2015</a:t>
          </a:r>
          <a:endParaRPr lang="ar-SA" sz="4400" kern="1200" dirty="0"/>
        </a:p>
      </dsp:txBody>
      <dsp:txXfrm>
        <a:off x="-1129266" y="4387756"/>
        <a:ext cx="2853242" cy="590326"/>
      </dsp:txXfrm>
    </dsp:sp>
    <dsp:sp modelId="{11761565-3E29-453B-8619-C00F3000D4C3}">
      <dsp:nvSpPr>
        <dsp:cNvPr id="0" name=""/>
        <dsp:cNvSpPr/>
      </dsp:nvSpPr>
      <dsp:spPr>
        <a:xfrm>
          <a:off x="690905" y="2174033"/>
          <a:ext cx="1967753" cy="39355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rtl="1">
            <a:lnSpc>
              <a:spcPct val="90000"/>
            </a:lnSpc>
            <a:spcBef>
              <a:spcPct val="0"/>
            </a:spcBef>
            <a:spcAft>
              <a:spcPct val="35000"/>
            </a:spcAft>
          </a:pPr>
          <a:r>
            <a:rPr lang="ar-SA" sz="1600" kern="1200" dirty="0" smtClean="0"/>
            <a:t>14.1 مليون</a:t>
          </a:r>
        </a:p>
        <a:p>
          <a:pPr lvl="0" algn="ctr" defTabSz="711200" rtl="1">
            <a:lnSpc>
              <a:spcPct val="90000"/>
            </a:lnSpc>
            <a:spcBef>
              <a:spcPct val="0"/>
            </a:spcBef>
            <a:spcAft>
              <a:spcPct val="35000"/>
            </a:spcAft>
          </a:pPr>
          <a:endParaRPr lang="ar-SA" sz="1600" kern="1200" dirty="0"/>
        </a:p>
        <a:p>
          <a:pPr lvl="0" algn="ctr" defTabSz="711200" rtl="1">
            <a:lnSpc>
              <a:spcPct val="90000"/>
            </a:lnSpc>
            <a:spcBef>
              <a:spcPct val="0"/>
            </a:spcBef>
            <a:spcAft>
              <a:spcPct val="35000"/>
            </a:spcAft>
          </a:pPr>
          <a:r>
            <a:rPr lang="ar-SA" sz="1600" kern="1200" dirty="0" smtClean="0"/>
            <a:t>42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32.8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17.4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20,602</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6.8 مليار</a:t>
          </a:r>
        </a:p>
      </dsp:txBody>
      <dsp:txXfrm>
        <a:off x="690905" y="2174033"/>
        <a:ext cx="1967753" cy="3935507"/>
      </dsp:txXfrm>
    </dsp:sp>
    <dsp:sp modelId="{9F5606EC-44E2-4645-85A6-707E1A81C5CE}">
      <dsp:nvSpPr>
        <dsp:cNvPr id="0" name=""/>
        <dsp:cNvSpPr/>
      </dsp:nvSpPr>
      <dsp:spPr>
        <a:xfrm>
          <a:off x="2887141" y="2174033"/>
          <a:ext cx="983876" cy="983876"/>
        </a:xfrm>
        <a:prstGeom prst="chord">
          <a:avLst>
            <a:gd name="adj1" fmla="val 4800000"/>
            <a:gd name="adj2" fmla="val 16800000"/>
          </a:avLst>
        </a:prstGeom>
        <a:solidFill>
          <a:schemeClr val="accent1">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28B37553-D6A9-49D1-B76E-9DEAA138C64D}">
      <dsp:nvSpPr>
        <dsp:cNvPr id="0" name=""/>
        <dsp:cNvSpPr/>
      </dsp:nvSpPr>
      <dsp:spPr>
        <a:xfrm>
          <a:off x="2985529" y="2272421"/>
          <a:ext cx="787101" cy="787101"/>
        </a:xfrm>
        <a:prstGeom prst="pie">
          <a:avLst>
            <a:gd name="adj1" fmla="val 10800000"/>
            <a:gd name="adj2" fmla="val 16200000"/>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sp>
    <dsp:sp modelId="{08AB434E-8318-427D-A0D5-C63E9C96ED45}">
      <dsp:nvSpPr>
        <dsp:cNvPr id="0" name=""/>
        <dsp:cNvSpPr/>
      </dsp:nvSpPr>
      <dsp:spPr>
        <a:xfrm rot="16200000">
          <a:off x="1755683" y="4387756"/>
          <a:ext cx="2853242" cy="590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955800" rtl="1">
            <a:lnSpc>
              <a:spcPct val="90000"/>
            </a:lnSpc>
            <a:spcBef>
              <a:spcPct val="0"/>
            </a:spcBef>
            <a:spcAft>
              <a:spcPct val="35000"/>
            </a:spcAft>
          </a:pPr>
          <a:r>
            <a:rPr lang="ar-SA" sz="4400" kern="1200" dirty="0" smtClean="0"/>
            <a:t>2014</a:t>
          </a:r>
          <a:endParaRPr lang="ar-SA" sz="4400" kern="1200" dirty="0"/>
        </a:p>
      </dsp:txBody>
      <dsp:txXfrm>
        <a:off x="1755683" y="4387756"/>
        <a:ext cx="2853242" cy="590326"/>
      </dsp:txXfrm>
    </dsp:sp>
    <dsp:sp modelId="{98AA7F35-ADF0-42B0-9CD0-2768BB395054}">
      <dsp:nvSpPr>
        <dsp:cNvPr id="0" name=""/>
        <dsp:cNvSpPr/>
      </dsp:nvSpPr>
      <dsp:spPr>
        <a:xfrm>
          <a:off x="3575855" y="2174033"/>
          <a:ext cx="1967753" cy="39355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rtl="1">
            <a:lnSpc>
              <a:spcPct val="90000"/>
            </a:lnSpc>
            <a:spcBef>
              <a:spcPct val="0"/>
            </a:spcBef>
            <a:spcAft>
              <a:spcPct val="35000"/>
            </a:spcAft>
          </a:pPr>
          <a:r>
            <a:rPr lang="ar-SA" sz="1600" kern="1200" dirty="0" smtClean="0"/>
            <a:t>9.9 مليون</a:t>
          </a:r>
        </a:p>
        <a:p>
          <a:pPr lvl="0" algn="ctr" defTabSz="711200" rtl="1">
            <a:lnSpc>
              <a:spcPct val="90000"/>
            </a:lnSpc>
            <a:spcBef>
              <a:spcPct val="0"/>
            </a:spcBef>
            <a:spcAft>
              <a:spcPct val="35000"/>
            </a:spcAft>
          </a:pPr>
          <a:endParaRPr lang="ar-SA" sz="1600" kern="1200" dirty="0"/>
        </a:p>
        <a:p>
          <a:pPr lvl="0" algn="ctr" defTabSz="711200" rtl="1">
            <a:lnSpc>
              <a:spcPct val="90000"/>
            </a:lnSpc>
            <a:spcBef>
              <a:spcPct val="0"/>
            </a:spcBef>
            <a:spcAft>
              <a:spcPct val="35000"/>
            </a:spcAft>
          </a:pPr>
          <a:r>
            <a:rPr lang="ar-SA" sz="1600" kern="1200" dirty="0" smtClean="0"/>
            <a:t>29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19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13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14,558</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5.1 مليار</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 </a:t>
          </a:r>
          <a:endParaRPr lang="ar-SA" sz="1600" kern="1200" dirty="0"/>
        </a:p>
      </dsp:txBody>
      <dsp:txXfrm>
        <a:off x="3575855" y="2174033"/>
        <a:ext cx="1967753" cy="3935507"/>
      </dsp:txXfrm>
    </dsp:sp>
    <dsp:sp modelId="{FD6CAA46-E0F6-4565-937B-64F608536305}">
      <dsp:nvSpPr>
        <dsp:cNvPr id="0" name=""/>
        <dsp:cNvSpPr/>
      </dsp:nvSpPr>
      <dsp:spPr>
        <a:xfrm>
          <a:off x="5772091" y="2174033"/>
          <a:ext cx="983876" cy="983876"/>
        </a:xfrm>
        <a:prstGeom prst="chord">
          <a:avLst>
            <a:gd name="adj1" fmla="val 4800000"/>
            <a:gd name="adj2" fmla="val 16800000"/>
          </a:avLst>
        </a:prstGeom>
        <a:solidFill>
          <a:schemeClr val="accent1">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B884FAD8-1496-410F-90DB-AEFF96886C9F}">
      <dsp:nvSpPr>
        <dsp:cNvPr id="0" name=""/>
        <dsp:cNvSpPr/>
      </dsp:nvSpPr>
      <dsp:spPr>
        <a:xfrm>
          <a:off x="5870479" y="2272421"/>
          <a:ext cx="787101" cy="787101"/>
        </a:xfrm>
        <a:prstGeom prst="pie">
          <a:avLst>
            <a:gd name="adj1" fmla="val 8100000"/>
            <a:gd name="adj2" fmla="val 16200000"/>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sp>
    <dsp:sp modelId="{2E2E3656-ED76-42FB-9B48-1C9D980494C9}">
      <dsp:nvSpPr>
        <dsp:cNvPr id="0" name=""/>
        <dsp:cNvSpPr/>
      </dsp:nvSpPr>
      <dsp:spPr>
        <a:xfrm rot="16200000">
          <a:off x="4640633" y="4387756"/>
          <a:ext cx="2853242" cy="590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955800" rtl="1">
            <a:lnSpc>
              <a:spcPct val="90000"/>
            </a:lnSpc>
            <a:spcBef>
              <a:spcPct val="0"/>
            </a:spcBef>
            <a:spcAft>
              <a:spcPct val="35000"/>
            </a:spcAft>
          </a:pPr>
          <a:r>
            <a:rPr lang="ar-SA" sz="4400" kern="1200" dirty="0" smtClean="0"/>
            <a:t>2013</a:t>
          </a:r>
          <a:endParaRPr lang="ar-SA" sz="4400" kern="1200" dirty="0"/>
        </a:p>
      </dsp:txBody>
      <dsp:txXfrm>
        <a:off x="4640633" y="4387756"/>
        <a:ext cx="2853242" cy="590326"/>
      </dsp:txXfrm>
    </dsp:sp>
    <dsp:sp modelId="{B0D20314-9E4A-4F14-B175-9A5066FD3271}">
      <dsp:nvSpPr>
        <dsp:cNvPr id="0" name=""/>
        <dsp:cNvSpPr/>
      </dsp:nvSpPr>
      <dsp:spPr>
        <a:xfrm>
          <a:off x="6460805" y="2174033"/>
          <a:ext cx="1967753" cy="39355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rtl="1">
            <a:lnSpc>
              <a:spcPct val="90000"/>
            </a:lnSpc>
            <a:spcBef>
              <a:spcPct val="0"/>
            </a:spcBef>
            <a:spcAft>
              <a:spcPct val="35000"/>
            </a:spcAft>
          </a:pPr>
          <a:r>
            <a:rPr lang="ar-SA" sz="1600" kern="1200" dirty="0" smtClean="0"/>
            <a:t>5.6 مليون</a:t>
          </a:r>
        </a:p>
        <a:p>
          <a:pPr lvl="0" algn="ctr" defTabSz="711200" rtl="1">
            <a:lnSpc>
              <a:spcPct val="90000"/>
            </a:lnSpc>
            <a:spcBef>
              <a:spcPct val="0"/>
            </a:spcBef>
            <a:spcAft>
              <a:spcPct val="35000"/>
            </a:spcAft>
          </a:pPr>
          <a:endParaRPr lang="ar-SA" sz="1600" kern="1200" dirty="0"/>
        </a:p>
        <a:p>
          <a:pPr lvl="0" algn="ctr" defTabSz="711200" rtl="1">
            <a:lnSpc>
              <a:spcPct val="90000"/>
            </a:lnSpc>
            <a:spcBef>
              <a:spcPct val="0"/>
            </a:spcBef>
            <a:spcAft>
              <a:spcPct val="35000"/>
            </a:spcAft>
          </a:pPr>
          <a:r>
            <a:rPr lang="ar-SA" sz="1600" kern="1200" dirty="0" smtClean="0"/>
            <a:t>16.4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8.5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6.9 مليون</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10,400</a:t>
          </a:r>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2.5 مليار</a:t>
          </a:r>
        </a:p>
      </dsp:txBody>
      <dsp:txXfrm>
        <a:off x="6460805" y="2174033"/>
        <a:ext cx="1967753" cy="3935507"/>
      </dsp:txXfrm>
    </dsp:sp>
    <dsp:sp modelId="{9DB72208-69EF-450C-99AA-F412970FD290}">
      <dsp:nvSpPr>
        <dsp:cNvPr id="0" name=""/>
        <dsp:cNvSpPr/>
      </dsp:nvSpPr>
      <dsp:spPr>
        <a:xfrm>
          <a:off x="8657041" y="2174033"/>
          <a:ext cx="983876" cy="983876"/>
        </a:xfrm>
        <a:prstGeom prst="chord">
          <a:avLst>
            <a:gd name="adj1" fmla="val 4800000"/>
            <a:gd name="adj2" fmla="val 16800000"/>
          </a:avLst>
        </a:prstGeom>
        <a:solidFill>
          <a:schemeClr val="accent1">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1A73A30A-2368-4A9F-9F2D-4CD56EF51046}">
      <dsp:nvSpPr>
        <dsp:cNvPr id="0" name=""/>
        <dsp:cNvSpPr/>
      </dsp:nvSpPr>
      <dsp:spPr>
        <a:xfrm>
          <a:off x="8755429" y="2272421"/>
          <a:ext cx="787101" cy="787101"/>
        </a:xfrm>
        <a:prstGeom prst="pie">
          <a:avLst>
            <a:gd name="adj1" fmla="val 5400000"/>
            <a:gd name="adj2" fmla="val 16200000"/>
          </a:avLst>
        </a:prstGeom>
        <a:solidFill>
          <a:schemeClr val="accent1">
            <a:hueOff val="0"/>
            <a:satOff val="0"/>
            <a:lumOff val="0"/>
            <a:alphaOff val="0"/>
          </a:schemeClr>
        </a:solidFill>
        <a:ln w="6350" cap="flat" cmpd="sng" algn="ctr">
          <a:solidFill>
            <a:schemeClr val="accent1">
              <a:hueOff val="0"/>
              <a:satOff val="0"/>
              <a:lumOff val="0"/>
              <a:alphaOff val="0"/>
            </a:schemeClr>
          </a:solidFill>
          <a:prstDash val="solid"/>
          <a:miter lim="800000"/>
        </a:ln>
        <a:effectLst/>
        <a:sp3d extrusionH="381000" contourW="38100" prstMaterial="matte">
          <a:contourClr>
            <a:schemeClr val="lt1"/>
          </a:contourClr>
        </a:sp3d>
      </dsp:spPr>
      <dsp:style>
        <a:lnRef idx="1">
          <a:scrgbClr r="0" g="0" b="0"/>
        </a:lnRef>
        <a:fillRef idx="1">
          <a:scrgbClr r="0" g="0" b="0"/>
        </a:fillRef>
        <a:effectRef idx="0">
          <a:scrgbClr r="0" g="0" b="0"/>
        </a:effectRef>
        <a:fontRef idx="minor">
          <a:schemeClr val="lt1"/>
        </a:fontRef>
      </dsp:style>
    </dsp:sp>
    <dsp:sp modelId="{EEE36941-27F3-4708-92AE-7AFF45405B5A}">
      <dsp:nvSpPr>
        <dsp:cNvPr id="0" name=""/>
        <dsp:cNvSpPr/>
      </dsp:nvSpPr>
      <dsp:spPr>
        <a:xfrm rot="16200000">
          <a:off x="7525583" y="4387756"/>
          <a:ext cx="2853242" cy="5903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lvl="0" algn="ctr" defTabSz="1955800" rtl="1">
            <a:lnSpc>
              <a:spcPct val="90000"/>
            </a:lnSpc>
            <a:spcBef>
              <a:spcPct val="0"/>
            </a:spcBef>
            <a:spcAft>
              <a:spcPct val="35000"/>
            </a:spcAft>
          </a:pPr>
          <a:r>
            <a:rPr lang="ar-SA" sz="4400" kern="1200" dirty="0" smtClean="0"/>
            <a:t>نوع الخدمة</a:t>
          </a:r>
          <a:endParaRPr lang="ar-SA" sz="4400" kern="1200" dirty="0"/>
        </a:p>
      </dsp:txBody>
      <dsp:txXfrm>
        <a:off x="7525583" y="4387756"/>
        <a:ext cx="2853242" cy="590326"/>
      </dsp:txXfrm>
    </dsp:sp>
    <dsp:sp modelId="{3C3C35E3-2641-4BB0-9B01-EF5CEE3D207F}">
      <dsp:nvSpPr>
        <dsp:cNvPr id="0" name=""/>
        <dsp:cNvSpPr/>
      </dsp:nvSpPr>
      <dsp:spPr>
        <a:xfrm>
          <a:off x="9345755" y="2174033"/>
          <a:ext cx="1967753" cy="39355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lvl="0" algn="ctr" defTabSz="711200" rtl="1">
            <a:lnSpc>
              <a:spcPct val="90000"/>
            </a:lnSpc>
            <a:spcBef>
              <a:spcPct val="0"/>
            </a:spcBef>
            <a:spcAft>
              <a:spcPct val="35000"/>
            </a:spcAft>
          </a:pPr>
          <a:r>
            <a:rPr lang="ar-SA" sz="1600" kern="1200" dirty="0" smtClean="0"/>
            <a:t>عدد المعاملات التأمينية</a:t>
          </a:r>
        </a:p>
        <a:p>
          <a:pPr lvl="0" algn="ctr" defTabSz="711200" rtl="1">
            <a:lnSpc>
              <a:spcPct val="90000"/>
            </a:lnSpc>
            <a:spcBef>
              <a:spcPct val="0"/>
            </a:spcBef>
            <a:spcAft>
              <a:spcPct val="35000"/>
            </a:spcAft>
          </a:pPr>
          <a:endParaRPr lang="ar-SA" sz="1600" kern="1200" dirty="0"/>
        </a:p>
        <a:p>
          <a:pPr lvl="0" algn="ctr" defTabSz="711200" rtl="1">
            <a:lnSpc>
              <a:spcPct val="90000"/>
            </a:lnSpc>
            <a:spcBef>
              <a:spcPct val="0"/>
            </a:spcBef>
            <a:spcAft>
              <a:spcPct val="35000"/>
            </a:spcAft>
          </a:pPr>
          <a:r>
            <a:rPr lang="ar-SA" sz="1600" kern="1200" dirty="0" smtClean="0"/>
            <a:t>عدد الخدمات الصحية</a:t>
          </a:r>
        </a:p>
        <a:p>
          <a:pPr lvl="0" algn="ctr" defTabSz="711200" rtl="1">
            <a:lnSpc>
              <a:spcPct val="90000"/>
            </a:lnSpc>
            <a:spcBef>
              <a:spcPct val="0"/>
            </a:spcBef>
            <a:spcAft>
              <a:spcPct val="35000"/>
            </a:spcAft>
          </a:pPr>
          <a:endParaRPr lang="ar-SA" sz="1600" kern="1200" dirty="0"/>
        </a:p>
        <a:p>
          <a:pPr lvl="0" algn="ctr" defTabSz="711200" rtl="1">
            <a:lnSpc>
              <a:spcPct val="90000"/>
            </a:lnSpc>
            <a:spcBef>
              <a:spcPct val="0"/>
            </a:spcBef>
            <a:spcAft>
              <a:spcPct val="35000"/>
            </a:spcAft>
          </a:pPr>
          <a:r>
            <a:rPr lang="ar-SA" sz="1600" kern="1200" dirty="0" smtClean="0"/>
            <a:t>عدد التشخيصات</a:t>
          </a:r>
          <a:endParaRPr lang="ar-SA" sz="1600" kern="1200" dirty="0"/>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عدد الأدوية المصروفة</a:t>
          </a:r>
          <a:endParaRPr lang="ar-SA" sz="1600" kern="1200" dirty="0"/>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عدد الاطباء الذين استخدموا البوابة</a:t>
          </a:r>
          <a:endParaRPr lang="ar-SA" sz="1600" kern="1200" dirty="0"/>
        </a:p>
        <a:p>
          <a:pPr lvl="0" algn="ctr" defTabSz="711200" rtl="1">
            <a:lnSpc>
              <a:spcPct val="90000"/>
            </a:lnSpc>
            <a:spcBef>
              <a:spcPct val="0"/>
            </a:spcBef>
            <a:spcAft>
              <a:spcPct val="35000"/>
            </a:spcAft>
          </a:pPr>
          <a:endParaRPr lang="ar-SA" sz="1600" kern="1200" dirty="0" smtClean="0"/>
        </a:p>
        <a:p>
          <a:pPr lvl="0" algn="ctr" defTabSz="711200" rtl="1">
            <a:lnSpc>
              <a:spcPct val="90000"/>
            </a:lnSpc>
            <a:spcBef>
              <a:spcPct val="0"/>
            </a:spcBef>
            <a:spcAft>
              <a:spcPct val="35000"/>
            </a:spcAft>
          </a:pPr>
          <a:r>
            <a:rPr lang="ar-SA" sz="1600" kern="1200" dirty="0" smtClean="0"/>
            <a:t>المبالغ المصروفة خلالها</a:t>
          </a:r>
          <a:endParaRPr lang="ar-SA" sz="1600" kern="1200" dirty="0"/>
        </a:p>
      </dsp:txBody>
      <dsp:txXfrm>
        <a:off x="9345755" y="2174033"/>
        <a:ext cx="1967753" cy="3935507"/>
      </dsp:txXfrm>
    </dsp:sp>
  </dsp:spTree>
</dsp:drawing>
</file>

<file path=ppt/diagrams/layout1.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9780"/>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9780"/>
          </a:xfrm>
          <a:prstGeom prst="rect">
            <a:avLst/>
          </a:prstGeom>
        </p:spPr>
        <p:txBody>
          <a:bodyPr vert="horz" lIns="93936" tIns="46968" rIns="93936" bIns="46968" rtlCol="0"/>
          <a:lstStyle>
            <a:lvl1pPr algn="r">
              <a:defRPr sz="1200"/>
            </a:lvl1pPr>
          </a:lstStyle>
          <a:p>
            <a:fld id="{251E3265-42A6-4B88-BAB1-FE935F8F0994}" type="datetimeFigureOut">
              <a:rPr lang="en-US" smtClean="0"/>
              <a:t>12/11/2016</a:t>
            </a:fld>
            <a:endParaRPr lang="en-US"/>
          </a:p>
        </p:txBody>
      </p:sp>
      <p:sp>
        <p:nvSpPr>
          <p:cNvPr id="4" name="Slide Image Placeholder 3"/>
          <p:cNvSpPr>
            <a:spLocks noGrp="1" noRot="1" noChangeAspect="1"/>
          </p:cNvSpPr>
          <p:nvPr>
            <p:ph type="sldImg" idx="2"/>
          </p:nvPr>
        </p:nvSpPr>
        <p:spPr>
          <a:xfrm>
            <a:off x="730250" y="1169988"/>
            <a:ext cx="5616575" cy="3160712"/>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6" tIns="46968" rIns="93936" bIns="4696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7"/>
            <a:ext cx="3066733" cy="469779"/>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7"/>
            <a:ext cx="3066733" cy="469779"/>
          </a:xfrm>
          <a:prstGeom prst="rect">
            <a:avLst/>
          </a:prstGeom>
        </p:spPr>
        <p:txBody>
          <a:bodyPr vert="horz" lIns="93936" tIns="46968" rIns="93936" bIns="46968" rtlCol="0" anchor="b"/>
          <a:lstStyle>
            <a:lvl1pPr algn="r">
              <a:defRPr sz="1200"/>
            </a:lvl1pPr>
          </a:lstStyle>
          <a:p>
            <a:fld id="{89CC2D8C-308A-472E-955E-24A992F09522}" type="slidenum">
              <a:rPr lang="en-US" smtClean="0"/>
              <a:t>‹#›</a:t>
            </a:fld>
            <a:endParaRPr lang="en-US"/>
          </a:p>
        </p:txBody>
      </p:sp>
    </p:spTree>
    <p:extLst>
      <p:ext uri="{BB962C8B-B14F-4D97-AF65-F5344CB8AC3E}">
        <p14:creationId xmlns:p14="http://schemas.microsoft.com/office/powerpoint/2010/main" val="541034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pPr>
                <a:defRPr/>
              </a:pPr>
              <a:t>2</a:t>
            </a:fld>
            <a:endParaRPr lang="en-US"/>
          </a:p>
        </p:txBody>
      </p:sp>
    </p:spTree>
    <p:extLst>
      <p:ext uri="{BB962C8B-B14F-4D97-AF65-F5344CB8AC3E}">
        <p14:creationId xmlns:p14="http://schemas.microsoft.com/office/powerpoint/2010/main" val="33242240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19100" y="701675"/>
            <a:ext cx="6240463" cy="3511550"/>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pPr>
                <a:defRPr/>
              </a:pPr>
              <a:t>12</a:t>
            </a:fld>
            <a:endParaRPr lang="en-US"/>
          </a:p>
        </p:txBody>
      </p:sp>
    </p:spTree>
    <p:extLst>
      <p:ext uri="{BB962C8B-B14F-4D97-AF65-F5344CB8AC3E}">
        <p14:creationId xmlns:p14="http://schemas.microsoft.com/office/powerpoint/2010/main" val="1785627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14</a:t>
            </a:fld>
            <a:endParaRPr lang="en-US"/>
          </a:p>
        </p:txBody>
      </p:sp>
    </p:spTree>
    <p:extLst>
      <p:ext uri="{BB962C8B-B14F-4D97-AF65-F5344CB8AC3E}">
        <p14:creationId xmlns:p14="http://schemas.microsoft.com/office/powerpoint/2010/main" val="1936734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15</a:t>
            </a:fld>
            <a:endParaRPr lang="en-US"/>
          </a:p>
        </p:txBody>
      </p:sp>
    </p:spTree>
    <p:extLst>
      <p:ext uri="{BB962C8B-B14F-4D97-AF65-F5344CB8AC3E}">
        <p14:creationId xmlns:p14="http://schemas.microsoft.com/office/powerpoint/2010/main" val="3977469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3819106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6C8B07C-332A-4E27-B484-A8E33ECF5881}" type="slidenum">
              <a:rPr lang="de-DE">
                <a:solidFill>
                  <a:prstClr val="black"/>
                </a:solidFill>
              </a:rPr>
              <a:pPr>
                <a:defRPr/>
              </a:pPr>
              <a:t>17</a:t>
            </a:fld>
            <a:endParaRPr lang="de-DE">
              <a:solidFill>
                <a:prstClr val="black"/>
              </a:solidFill>
            </a:endParaRPr>
          </a:p>
        </p:txBody>
      </p:sp>
      <p:sp>
        <p:nvSpPr>
          <p:cNvPr id="470019" name="Rectangle 2"/>
          <p:cNvSpPr>
            <a:spLocks noGrp="1" noRot="1" noChangeAspect="1" noChangeArrowheads="1" noTextEdit="1"/>
          </p:cNvSpPr>
          <p:nvPr>
            <p:ph type="sldImg"/>
          </p:nvPr>
        </p:nvSpPr>
        <p:spPr bwMode="auto">
          <a:xfrm>
            <a:off x="415925" y="698500"/>
            <a:ext cx="6246813" cy="35147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00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3</a:t>
            </a:fld>
            <a:endParaRPr lang="en-US"/>
          </a:p>
        </p:txBody>
      </p:sp>
    </p:spTree>
    <p:extLst>
      <p:ext uri="{BB962C8B-B14F-4D97-AF65-F5344CB8AC3E}">
        <p14:creationId xmlns:p14="http://schemas.microsoft.com/office/powerpoint/2010/main" val="1479727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pPr>
                <a:defRPr/>
              </a:pPr>
              <a:t>4</a:t>
            </a:fld>
            <a:endParaRPr lang="en-US"/>
          </a:p>
        </p:txBody>
      </p:sp>
    </p:spTree>
    <p:extLst>
      <p:ext uri="{BB962C8B-B14F-4D97-AF65-F5344CB8AC3E}">
        <p14:creationId xmlns:p14="http://schemas.microsoft.com/office/powerpoint/2010/main" val="3819106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pPr>
                <a:defRPr/>
              </a:pPr>
              <a:t>6</a:t>
            </a:fld>
            <a:endParaRPr lang="en-US"/>
          </a:p>
        </p:txBody>
      </p:sp>
    </p:spTree>
    <p:extLst>
      <p:ext uri="{BB962C8B-B14F-4D97-AF65-F5344CB8AC3E}">
        <p14:creationId xmlns:p14="http://schemas.microsoft.com/office/powerpoint/2010/main" val="3819106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7</a:t>
            </a:fld>
            <a:endParaRPr lang="en-US"/>
          </a:p>
        </p:txBody>
      </p:sp>
    </p:spTree>
    <p:extLst>
      <p:ext uri="{BB962C8B-B14F-4D97-AF65-F5344CB8AC3E}">
        <p14:creationId xmlns:p14="http://schemas.microsoft.com/office/powerpoint/2010/main" val="487388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8</a:t>
            </a:fld>
            <a:endParaRPr lang="en-US"/>
          </a:p>
        </p:txBody>
      </p:sp>
    </p:spTree>
    <p:extLst>
      <p:ext uri="{BB962C8B-B14F-4D97-AF65-F5344CB8AC3E}">
        <p14:creationId xmlns:p14="http://schemas.microsoft.com/office/powerpoint/2010/main" val="2195960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3250039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fld id="{89CC2D8C-308A-472E-955E-24A992F09522}" type="slidenum">
              <a:rPr lang="en-US" smtClean="0"/>
              <a:t>10</a:t>
            </a:fld>
            <a:endParaRPr lang="en-US"/>
          </a:p>
        </p:txBody>
      </p:sp>
    </p:spTree>
    <p:extLst>
      <p:ext uri="{BB962C8B-B14F-4D97-AF65-F5344CB8AC3E}">
        <p14:creationId xmlns:p14="http://schemas.microsoft.com/office/powerpoint/2010/main" val="1247957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endParaRPr lang="ar-SA"/>
          </a:p>
        </p:txBody>
      </p:sp>
      <p:sp>
        <p:nvSpPr>
          <p:cNvPr id="4" name="Slide Number Placeholder 3"/>
          <p:cNvSpPr>
            <a:spLocks noGrp="1"/>
          </p:cNvSpPr>
          <p:nvPr>
            <p:ph type="sldNum" sz="quarter" idx="10"/>
          </p:nvPr>
        </p:nvSpPr>
        <p:spPr/>
        <p:txBody>
          <a:bodyPr/>
          <a:lstStyle/>
          <a:p>
            <a:pPr>
              <a:defRPr/>
            </a:pPr>
            <a:fld id="{D31B6B97-1C16-4955-9CA6-B779C768C80A}" type="slidenum">
              <a:rPr lang="ar-SA"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2355806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3756582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59B636-E419-4391-901C-EBCFBB3BA958}"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34620354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1"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1"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59B636-E419-4391-901C-EBCFBB3BA958}"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13271216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ell Blue divider slide ">
    <p:bg>
      <p:bgPr>
        <a:solidFill>
          <a:schemeClr val="bg1"/>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365762" y="2331028"/>
            <a:ext cx="9134535" cy="1994392"/>
          </a:xfrm>
        </p:spPr>
        <p:txBody>
          <a:bodyPr anchor="ctr" anchorCtr="0">
            <a:normAutofit/>
          </a:bodyPr>
          <a:lstStyle>
            <a:lvl1pPr>
              <a:defRPr sz="7200" baseline="0">
                <a:solidFill>
                  <a:schemeClr val="tx2"/>
                </a:solidFill>
              </a:defRPr>
            </a:lvl1pPr>
          </a:lstStyle>
          <a:p>
            <a:r>
              <a:rPr lang="en-US" dirty="0" smtClean="0"/>
              <a:t>Click to edit divider slide title  </a:t>
            </a:r>
            <a:endParaRPr lang="en-US" dirty="0"/>
          </a:p>
        </p:txBody>
      </p:sp>
    </p:spTree>
    <p:extLst>
      <p:ext uri="{BB962C8B-B14F-4D97-AF65-F5344CB8AC3E}">
        <p14:creationId xmlns:p14="http://schemas.microsoft.com/office/powerpoint/2010/main" val="2606003526"/>
      </p:ext>
    </p:extLst>
  </p:cSld>
  <p:clrMapOvr>
    <a:masterClrMapping/>
  </p:clrMapOvr>
  <p:transition spd="med">
    <p:wipe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Dell Blue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365761" y="1706880"/>
            <a:ext cx="10565848" cy="4267200"/>
          </a:xfrm>
        </p:spPr>
        <p:txBody>
          <a:bodyPr wrap="square" lIns="0" tIns="0" rIns="0" bIns="0">
            <a:normAutofit/>
          </a:bodyPr>
          <a:lstStyle>
            <a:lvl1pPr>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defRPr>
            </a:lvl1pPr>
            <a:lvl2pPr marL="764098" indent="-309026">
              <a:lnSpc>
                <a:spcPct val="100000"/>
              </a:lnSpc>
              <a:spcBef>
                <a:spcPts val="400"/>
              </a:spcBef>
              <a:spcAft>
                <a:spcPts val="0"/>
              </a:spcAft>
              <a:buClr>
                <a:srgbClr val="AAAAAA"/>
              </a:buClr>
              <a:buFont typeface="Museo Sans For Dell" pitchFamily="2" charset="0"/>
              <a:buChar char="–"/>
              <a:defRPr sz="1600">
                <a:solidFill>
                  <a:schemeClr val="bg2"/>
                </a:solidFill>
                <a:latin typeface="Museo Sans For Dell" pitchFamily="2" charset="0"/>
              </a:defRPr>
            </a:lvl2pPr>
            <a:lvl3pPr>
              <a:lnSpc>
                <a:spcPct val="100000"/>
              </a:lnSpc>
              <a:spcBef>
                <a:spcPts val="400"/>
              </a:spcBef>
              <a:spcAft>
                <a:spcPts val="0"/>
              </a:spcAft>
              <a:buClr>
                <a:srgbClr val="AAAAAA"/>
              </a:buClr>
              <a:defRPr sz="1300">
                <a:solidFill>
                  <a:schemeClr val="bg2"/>
                </a:solidFill>
                <a:latin typeface="Museo Sans For Dell" pitchFamily="2" charset="0"/>
              </a:defRPr>
            </a:lvl3pPr>
            <a:lvl4pPr>
              <a:spcBef>
                <a:spcPts val="400"/>
              </a:spcBef>
              <a:spcAft>
                <a:spcPts val="0"/>
              </a:spcAft>
              <a:buClr>
                <a:srgbClr val="AAAAAA"/>
              </a:buClr>
              <a:defRPr sz="1900" baseline="0">
                <a:solidFill>
                  <a:schemeClr val="tx1"/>
                </a:solidFill>
                <a:latin typeface="Museo Sans For Dell" pitchFamily="2" charset="0"/>
              </a:defRPr>
            </a:lvl4pPr>
            <a:lvl5pPr>
              <a:spcBef>
                <a:spcPts val="400"/>
              </a:spcBef>
              <a:spcAft>
                <a:spcPts val="0"/>
              </a:spcAft>
              <a:buClr>
                <a:srgbClr val="AAAAAA"/>
              </a:buClr>
              <a:defRPr sz="1600">
                <a:solidFill>
                  <a:schemeClr val="tx1"/>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618028691"/>
      </p:ext>
    </p:extLst>
  </p:cSld>
  <p:clrMapOvr>
    <a:masterClrMapping/>
  </p:clrMapOvr>
  <p:transition spd="med">
    <p:wipe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Dell Blue footer subhead">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365759" y="1463040"/>
            <a:ext cx="10607040" cy="318456"/>
          </a:xfrm>
        </p:spPr>
        <p:txBody>
          <a:bodyPr/>
          <a:lstStyle>
            <a:lvl1pPr marL="0" indent="0">
              <a:buNone/>
              <a:defRPr b="1"/>
            </a:lvl1pPr>
          </a:lstStyle>
          <a:p>
            <a:pPr lvl="0"/>
            <a:r>
              <a:rPr lang="en-US" dirty="0" smtClean="0"/>
              <a:t>Subhead</a:t>
            </a:r>
            <a:endParaRPr lang="en-US" dirty="0"/>
          </a:p>
        </p:txBody>
      </p:sp>
      <p:sp>
        <p:nvSpPr>
          <p:cNvPr id="2" name="Title 1"/>
          <p:cNvSpPr>
            <a:spLocks noGrp="1"/>
          </p:cNvSpPr>
          <p:nvPr>
            <p:ph type="title" hasCustomPrompt="1"/>
          </p:nvPr>
        </p:nvSpPr>
        <p:spPr>
          <a:xfrm>
            <a:off x="365759" y="362513"/>
            <a:ext cx="10607040" cy="853440"/>
          </a:xfrm>
        </p:spPr>
        <p:txBody>
          <a:bodyPr>
            <a:normAutofit/>
          </a:bodyPr>
          <a:lstStyle>
            <a:lvl1pPr>
              <a:defRPr baseline="0"/>
            </a:lvl1pPr>
          </a:lstStyle>
          <a:p>
            <a:r>
              <a:rPr lang="en-US" dirty="0" smtClean="0"/>
              <a:t>Click to edit content page title </a:t>
            </a:r>
            <a:endParaRPr lang="en-US" dirty="0"/>
          </a:p>
        </p:txBody>
      </p:sp>
      <p:sp>
        <p:nvSpPr>
          <p:cNvPr id="6" name="Content Placeholder 2"/>
          <p:cNvSpPr>
            <a:spLocks noGrp="1"/>
          </p:cNvSpPr>
          <p:nvPr>
            <p:ph sz="half" idx="1" hasCustomPrompt="1"/>
          </p:nvPr>
        </p:nvSpPr>
        <p:spPr>
          <a:xfrm>
            <a:off x="365760" y="2072640"/>
            <a:ext cx="10607040" cy="4023360"/>
          </a:xfrm>
        </p:spPr>
        <p:txBody>
          <a:bodyPr wrap="square" lIns="0" tIns="0" rIns="0" bIns="0">
            <a:normAutofit/>
          </a:bodyPr>
          <a:lstStyle>
            <a:lvl1pPr>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defRPr>
            </a:lvl1pPr>
            <a:lvl2pPr marL="764098" indent="-309026">
              <a:lnSpc>
                <a:spcPct val="100000"/>
              </a:lnSpc>
              <a:spcBef>
                <a:spcPts val="400"/>
              </a:spcBef>
              <a:spcAft>
                <a:spcPts val="0"/>
              </a:spcAft>
              <a:buClr>
                <a:srgbClr val="AAAAAA"/>
              </a:buClr>
              <a:buFont typeface="Museo Sans For Dell" pitchFamily="2" charset="0"/>
              <a:buChar char="–"/>
              <a:defRPr sz="1600">
                <a:solidFill>
                  <a:schemeClr val="bg2"/>
                </a:solidFill>
                <a:latin typeface="Museo Sans For Dell" pitchFamily="2" charset="0"/>
              </a:defRPr>
            </a:lvl2pPr>
            <a:lvl3pPr>
              <a:lnSpc>
                <a:spcPct val="100000"/>
              </a:lnSpc>
              <a:spcBef>
                <a:spcPts val="400"/>
              </a:spcBef>
              <a:spcAft>
                <a:spcPts val="0"/>
              </a:spcAft>
              <a:buClr>
                <a:srgbClr val="AAAAAA"/>
              </a:buClr>
              <a:defRPr sz="1300">
                <a:solidFill>
                  <a:schemeClr val="bg2"/>
                </a:solidFill>
                <a:latin typeface="Museo Sans For Dell" pitchFamily="2" charset="0"/>
              </a:defRPr>
            </a:lvl3pPr>
            <a:lvl4pPr>
              <a:spcBef>
                <a:spcPts val="400"/>
              </a:spcBef>
              <a:spcAft>
                <a:spcPts val="0"/>
              </a:spcAft>
              <a:buClr>
                <a:srgbClr val="AAAAAA"/>
              </a:buClr>
              <a:defRPr sz="1900" baseline="0">
                <a:solidFill>
                  <a:schemeClr val="tx1"/>
                </a:solidFill>
                <a:latin typeface="Museo Sans For Dell" pitchFamily="2" charset="0"/>
              </a:defRPr>
            </a:lvl4pPr>
            <a:lvl5pPr>
              <a:spcBef>
                <a:spcPts val="400"/>
              </a:spcBef>
              <a:spcAft>
                <a:spcPts val="0"/>
              </a:spcAft>
              <a:buClr>
                <a:srgbClr val="AAAAAA"/>
              </a:buClr>
              <a:defRPr sz="1600">
                <a:solidFill>
                  <a:schemeClr val="tx1"/>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1072264797"/>
      </p:ext>
    </p:extLst>
  </p:cSld>
  <p:clrMapOvr>
    <a:masterClrMapping/>
  </p:clrMapOvr>
  <p:transition spd="med">
    <p:wipe dir="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Dell Blue footer two column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53440"/>
          </a:xfrm>
        </p:spPr>
        <p:txBody>
          <a:bodyPr/>
          <a:lstStyle>
            <a:lvl1pPr>
              <a:defRPr/>
            </a:lvl1pPr>
          </a:lstStyle>
          <a:p>
            <a:r>
              <a:rPr lang="en-US" dirty="0" smtClean="0"/>
              <a:t>Click to edit content page title</a:t>
            </a:r>
            <a:endParaRPr lang="en-US" dirty="0"/>
          </a:p>
        </p:txBody>
      </p:sp>
      <p:sp>
        <p:nvSpPr>
          <p:cNvPr id="6" name="Content Placeholder 2"/>
          <p:cNvSpPr>
            <a:spLocks noGrp="1"/>
          </p:cNvSpPr>
          <p:nvPr>
            <p:ph sz="half" idx="13" hasCustomPrompt="1"/>
          </p:nvPr>
        </p:nvSpPr>
        <p:spPr>
          <a:xfrm>
            <a:off x="365760" y="1706880"/>
            <a:ext cx="5120640" cy="4267200"/>
          </a:xfrm>
        </p:spPr>
        <p:txBody>
          <a:bodyPr wrap="square" lIns="0" tIns="0" rIns="0" bIns="0">
            <a:normAutofit/>
          </a:bodyPr>
          <a:lstStyle>
            <a:lvl1pPr>
              <a:lnSpc>
                <a:spcPct val="100000"/>
              </a:lnSpc>
              <a:spcBef>
                <a:spcPts val="1600"/>
              </a:spcBef>
              <a:spcAft>
                <a:spcPts val="0"/>
              </a:spcAft>
              <a:buClr>
                <a:srgbClr val="AAAAAA"/>
              </a:buClr>
              <a:defRPr sz="1900" b="0">
                <a:solidFill>
                  <a:schemeClr val="bg2"/>
                </a:solidFill>
                <a:latin typeface="Museo Sans For Dell" pitchFamily="2" charset="0"/>
              </a:defRPr>
            </a:lvl1pPr>
            <a:lvl2pPr marL="766214" indent="-309026">
              <a:lnSpc>
                <a:spcPct val="100000"/>
              </a:lnSpc>
              <a:spcBef>
                <a:spcPts val="400"/>
              </a:spcBef>
              <a:spcAft>
                <a:spcPts val="0"/>
              </a:spcAft>
              <a:buClr>
                <a:srgbClr val="AAAAAA"/>
              </a:buClr>
              <a:defRPr sz="1600" b="0">
                <a:solidFill>
                  <a:schemeClr val="bg2"/>
                </a:solidFill>
                <a:latin typeface="Museo Sans For Dell" pitchFamily="2" charset="0"/>
              </a:defRPr>
            </a:lvl2pPr>
            <a:lvl3pPr>
              <a:lnSpc>
                <a:spcPct val="100000"/>
              </a:lnSpc>
              <a:spcBef>
                <a:spcPts val="400"/>
              </a:spcBef>
              <a:spcAft>
                <a:spcPts val="0"/>
              </a:spcAft>
              <a:buClr>
                <a:srgbClr val="AAAAAA"/>
              </a:buClr>
              <a:defRPr sz="1300" b="0">
                <a:solidFill>
                  <a:schemeClr val="bg2"/>
                </a:solidFill>
                <a:latin typeface="Museo Sans For Dell" pitchFamily="2" charset="0"/>
              </a:defRPr>
            </a:lvl3pPr>
            <a:lvl4pPr>
              <a:defRPr sz="2400" b="0">
                <a:solidFill>
                  <a:schemeClr val="bg2"/>
                </a:solidFill>
                <a:latin typeface="Museo Sans For Dell" pitchFamily="2" charset="0"/>
              </a:defRPr>
            </a:lvl4pPr>
            <a:lvl5pPr>
              <a:defRPr sz="2400" b="0">
                <a:solidFill>
                  <a:schemeClr val="bg2"/>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
        <p:nvSpPr>
          <p:cNvPr id="7" name="Content Placeholder 2"/>
          <p:cNvSpPr>
            <a:spLocks noGrp="1"/>
          </p:cNvSpPr>
          <p:nvPr>
            <p:ph sz="half" idx="14" hasCustomPrompt="1"/>
          </p:nvPr>
        </p:nvSpPr>
        <p:spPr>
          <a:xfrm>
            <a:off x="5852160" y="1706880"/>
            <a:ext cx="5120640" cy="4267200"/>
          </a:xfrm>
        </p:spPr>
        <p:txBody>
          <a:bodyPr wrap="square" lIns="0" tIns="0" rIns="0" bIns="0">
            <a:normAutofit/>
          </a:bodyPr>
          <a:lstStyle>
            <a:lvl1pPr>
              <a:lnSpc>
                <a:spcPct val="100000"/>
              </a:lnSpc>
              <a:spcBef>
                <a:spcPts val="1600"/>
              </a:spcBef>
              <a:spcAft>
                <a:spcPts val="0"/>
              </a:spcAft>
              <a:buClr>
                <a:srgbClr val="AAAAAA"/>
              </a:buClr>
              <a:defRPr sz="1900" b="0">
                <a:solidFill>
                  <a:schemeClr val="bg2"/>
                </a:solidFill>
                <a:latin typeface="Museo Sans For Dell" pitchFamily="2" charset="0"/>
              </a:defRPr>
            </a:lvl1pPr>
            <a:lvl2pPr marL="766214" indent="-309026">
              <a:lnSpc>
                <a:spcPct val="100000"/>
              </a:lnSpc>
              <a:spcBef>
                <a:spcPts val="400"/>
              </a:spcBef>
              <a:spcAft>
                <a:spcPts val="0"/>
              </a:spcAft>
              <a:buClr>
                <a:srgbClr val="AAAAAA"/>
              </a:buClr>
              <a:defRPr sz="1600" b="0">
                <a:solidFill>
                  <a:schemeClr val="bg2"/>
                </a:solidFill>
                <a:latin typeface="Museo Sans For Dell" pitchFamily="2" charset="0"/>
              </a:defRPr>
            </a:lvl2pPr>
            <a:lvl3pPr>
              <a:lnSpc>
                <a:spcPct val="100000"/>
              </a:lnSpc>
              <a:spcBef>
                <a:spcPts val="400"/>
              </a:spcBef>
              <a:spcAft>
                <a:spcPts val="0"/>
              </a:spcAft>
              <a:buClr>
                <a:srgbClr val="AAAAAA"/>
              </a:buClr>
              <a:defRPr sz="1300" b="0">
                <a:solidFill>
                  <a:schemeClr val="bg2"/>
                </a:solidFill>
                <a:latin typeface="Museo Sans For Dell" pitchFamily="2" charset="0"/>
              </a:defRPr>
            </a:lvl3pPr>
            <a:lvl4pPr>
              <a:defRPr sz="2400" b="0">
                <a:solidFill>
                  <a:schemeClr val="bg2"/>
                </a:solidFill>
                <a:latin typeface="Museo Sans For Dell" pitchFamily="2" charset="0"/>
              </a:defRPr>
            </a:lvl4pPr>
            <a:lvl5pPr>
              <a:defRPr sz="2400" b="0">
                <a:solidFill>
                  <a:schemeClr val="bg2"/>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275356187"/>
      </p:ext>
    </p:extLst>
  </p:cSld>
  <p:clrMapOvr>
    <a:masterClrMapping/>
  </p:clrMapOvr>
  <p:transition spd="med">
    <p:wipe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Dell Blue footer left margin ">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69043" y="365759"/>
            <a:ext cx="5713705" cy="853440"/>
          </a:xfrm>
        </p:spPr>
        <p:txBody>
          <a:bodyPr/>
          <a:lstStyle>
            <a:lvl1pPr>
              <a:defRPr/>
            </a:lvl1pPr>
          </a:lstStyle>
          <a:p>
            <a:r>
              <a:rPr lang="en-US" dirty="0" smtClean="0"/>
              <a:t>Click to edit content page title</a:t>
            </a:r>
            <a:endParaRPr lang="en-US" dirty="0"/>
          </a:p>
        </p:txBody>
      </p:sp>
      <p:sp>
        <p:nvSpPr>
          <p:cNvPr id="8" name="Content Placeholder 2"/>
          <p:cNvSpPr>
            <a:spLocks noGrp="1"/>
          </p:cNvSpPr>
          <p:nvPr>
            <p:ph sz="half" idx="13" hasCustomPrompt="1"/>
          </p:nvPr>
        </p:nvSpPr>
        <p:spPr>
          <a:xfrm>
            <a:off x="365760" y="1706880"/>
            <a:ext cx="5711813" cy="4267200"/>
          </a:xfrm>
        </p:spPr>
        <p:txBody>
          <a:bodyPr wrap="square" lIns="0" tIns="0" rIns="0" bIns="0">
            <a:normAutofit/>
          </a:bodyPr>
          <a:lstStyle>
            <a:lvl1pPr>
              <a:lnSpc>
                <a:spcPct val="100000"/>
              </a:lnSpc>
              <a:spcBef>
                <a:spcPts val="1600"/>
              </a:spcBef>
              <a:spcAft>
                <a:spcPts val="0"/>
              </a:spcAft>
              <a:buClr>
                <a:srgbClr val="AAAAAA"/>
              </a:buClr>
              <a:defRPr sz="1900" b="0">
                <a:solidFill>
                  <a:schemeClr val="bg2"/>
                </a:solidFill>
                <a:latin typeface="Museo Sans For Dell" pitchFamily="2" charset="0"/>
              </a:defRPr>
            </a:lvl1pPr>
            <a:lvl2pPr marL="766214" indent="-309026">
              <a:lnSpc>
                <a:spcPct val="100000"/>
              </a:lnSpc>
              <a:spcBef>
                <a:spcPts val="400"/>
              </a:spcBef>
              <a:spcAft>
                <a:spcPts val="0"/>
              </a:spcAft>
              <a:buClr>
                <a:srgbClr val="AAAAAA"/>
              </a:buClr>
              <a:defRPr sz="1600" b="0">
                <a:solidFill>
                  <a:schemeClr val="bg2"/>
                </a:solidFill>
                <a:latin typeface="Museo Sans For Dell" pitchFamily="2" charset="0"/>
              </a:defRPr>
            </a:lvl2pPr>
            <a:lvl3pPr>
              <a:lnSpc>
                <a:spcPct val="100000"/>
              </a:lnSpc>
              <a:spcBef>
                <a:spcPts val="400"/>
              </a:spcBef>
              <a:spcAft>
                <a:spcPts val="0"/>
              </a:spcAft>
              <a:buClr>
                <a:srgbClr val="AAAAAA"/>
              </a:buClr>
              <a:defRPr sz="1300" b="0">
                <a:solidFill>
                  <a:schemeClr val="bg2"/>
                </a:solidFill>
                <a:latin typeface="Museo Sans For Dell" pitchFamily="2" charset="0"/>
              </a:defRPr>
            </a:lvl3pPr>
            <a:lvl4pPr>
              <a:defRPr sz="2400" b="0">
                <a:solidFill>
                  <a:schemeClr val="bg2"/>
                </a:solidFill>
                <a:latin typeface="Museo Sans For Dell" pitchFamily="2" charset="0"/>
              </a:defRPr>
            </a:lvl4pPr>
            <a:lvl5pPr>
              <a:defRPr sz="2400" b="0">
                <a:solidFill>
                  <a:schemeClr val="bg2"/>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702502356"/>
      </p:ext>
    </p:extLst>
  </p:cSld>
  <p:clrMapOvr>
    <a:masterClrMapping/>
  </p:clrMapOvr>
  <p:transition spd="med">
    <p:wipe dir="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Dell Blue footer left margin with subhead">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365759" y="365763"/>
            <a:ext cx="6994596" cy="443199"/>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365760" y="1706880"/>
            <a:ext cx="5730240" cy="4267200"/>
          </a:xfrm>
        </p:spPr>
        <p:txBody>
          <a:bodyPr wrap="square" lIns="0" tIns="0" rIns="0" bIns="0">
            <a:normAutofit/>
          </a:bodyPr>
          <a:lstStyle>
            <a:lvl1pPr>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defRPr>
            </a:lvl1pPr>
            <a:lvl2pPr marL="764098" indent="-309026">
              <a:lnSpc>
                <a:spcPct val="100000"/>
              </a:lnSpc>
              <a:spcBef>
                <a:spcPts val="400"/>
              </a:spcBef>
              <a:spcAft>
                <a:spcPts val="0"/>
              </a:spcAft>
              <a:buClr>
                <a:srgbClr val="AAAAAA"/>
              </a:buClr>
              <a:buFont typeface="Museo Sans For Dell" pitchFamily="2" charset="0"/>
              <a:buChar char="–"/>
              <a:defRPr sz="1600">
                <a:solidFill>
                  <a:schemeClr val="bg2"/>
                </a:solidFill>
                <a:latin typeface="Museo Sans For Dell" pitchFamily="2" charset="0"/>
              </a:defRPr>
            </a:lvl2pPr>
            <a:lvl3pPr>
              <a:lnSpc>
                <a:spcPct val="100000"/>
              </a:lnSpc>
              <a:spcBef>
                <a:spcPts val="400"/>
              </a:spcBef>
              <a:spcAft>
                <a:spcPts val="0"/>
              </a:spcAft>
              <a:buClr>
                <a:srgbClr val="AAAAAA"/>
              </a:buClr>
              <a:defRPr sz="1300">
                <a:solidFill>
                  <a:schemeClr val="bg2"/>
                </a:solidFill>
                <a:latin typeface="Museo Sans For Dell" pitchFamily="2" charset="0"/>
              </a:defRPr>
            </a:lvl3pPr>
            <a:lvl4pPr>
              <a:spcBef>
                <a:spcPts val="400"/>
              </a:spcBef>
              <a:spcAft>
                <a:spcPts val="0"/>
              </a:spcAft>
              <a:buClr>
                <a:srgbClr val="AAAAAA"/>
              </a:buClr>
              <a:defRPr sz="1900" baseline="0">
                <a:solidFill>
                  <a:schemeClr val="tx1"/>
                </a:solidFill>
                <a:latin typeface="Museo Sans For Dell" pitchFamily="2" charset="0"/>
              </a:defRPr>
            </a:lvl4pPr>
            <a:lvl5pPr>
              <a:spcBef>
                <a:spcPts val="400"/>
              </a:spcBef>
              <a:spcAft>
                <a:spcPts val="0"/>
              </a:spcAft>
              <a:buClr>
                <a:srgbClr val="AAAAAA"/>
              </a:buClr>
              <a:defRPr sz="1600">
                <a:solidFill>
                  <a:schemeClr val="tx1"/>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365760" y="1092200"/>
            <a:ext cx="573024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2278927045"/>
      </p:ext>
    </p:extLst>
  </p:cSld>
  <p:clrMapOvr>
    <a:masterClrMapping/>
  </p:clrMapOvr>
  <p:transition spd="med">
    <p:wipe dir="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with Dell Blue footer left margin with subhead and two lines">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365760" y="365761"/>
            <a:ext cx="5730240" cy="886396"/>
          </a:xfrm>
        </p:spPr>
        <p:txBody>
          <a:bodyPr/>
          <a:lstStyle>
            <a:lvl1pPr>
              <a:defRPr baseline="0"/>
            </a:lvl1pPr>
          </a:lstStyle>
          <a:p>
            <a:r>
              <a:rPr lang="en-US" dirty="0" smtClean="0"/>
              <a:t>Click to edit content </a:t>
            </a:r>
            <a:br>
              <a:rPr lang="en-US" dirty="0" smtClean="0"/>
            </a:br>
            <a:r>
              <a:rPr lang="en-US" dirty="0" smtClean="0"/>
              <a:t>page title</a:t>
            </a:r>
            <a:endParaRPr lang="en-US" dirty="0"/>
          </a:p>
        </p:txBody>
      </p:sp>
      <p:sp>
        <p:nvSpPr>
          <p:cNvPr id="6" name="Content Placeholder 2"/>
          <p:cNvSpPr>
            <a:spLocks noGrp="1"/>
          </p:cNvSpPr>
          <p:nvPr>
            <p:ph sz="half" idx="1" hasCustomPrompt="1"/>
          </p:nvPr>
        </p:nvSpPr>
        <p:spPr>
          <a:xfrm>
            <a:off x="365760" y="2072640"/>
            <a:ext cx="5730240" cy="4023360"/>
          </a:xfrm>
        </p:spPr>
        <p:txBody>
          <a:bodyPr wrap="square" lIns="0" tIns="0" rIns="0" bIns="0">
            <a:normAutofit/>
          </a:bodyPr>
          <a:lstStyle>
            <a:lvl1pPr>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defRPr>
            </a:lvl1pPr>
            <a:lvl2pPr marL="764098" indent="-309026">
              <a:lnSpc>
                <a:spcPct val="100000"/>
              </a:lnSpc>
              <a:spcBef>
                <a:spcPts val="400"/>
              </a:spcBef>
              <a:spcAft>
                <a:spcPts val="0"/>
              </a:spcAft>
              <a:buClr>
                <a:srgbClr val="AAAAAA"/>
              </a:buClr>
              <a:buFont typeface="Museo Sans For Dell" pitchFamily="2" charset="0"/>
              <a:buChar char="–"/>
              <a:defRPr sz="1600">
                <a:solidFill>
                  <a:schemeClr val="bg2"/>
                </a:solidFill>
                <a:latin typeface="Museo Sans For Dell" pitchFamily="2" charset="0"/>
              </a:defRPr>
            </a:lvl2pPr>
            <a:lvl3pPr>
              <a:lnSpc>
                <a:spcPct val="100000"/>
              </a:lnSpc>
              <a:spcBef>
                <a:spcPts val="400"/>
              </a:spcBef>
              <a:spcAft>
                <a:spcPts val="0"/>
              </a:spcAft>
              <a:buClr>
                <a:srgbClr val="AAAAAA"/>
              </a:buClr>
              <a:defRPr sz="1300">
                <a:solidFill>
                  <a:schemeClr val="bg2"/>
                </a:solidFill>
                <a:latin typeface="Museo Sans For Dell" pitchFamily="2" charset="0"/>
              </a:defRPr>
            </a:lvl3pPr>
            <a:lvl4pPr>
              <a:spcBef>
                <a:spcPts val="400"/>
              </a:spcBef>
              <a:spcAft>
                <a:spcPts val="0"/>
              </a:spcAft>
              <a:buClr>
                <a:srgbClr val="AAAAAA"/>
              </a:buClr>
              <a:defRPr sz="1900" baseline="0">
                <a:solidFill>
                  <a:schemeClr val="tx1"/>
                </a:solidFill>
                <a:latin typeface="Museo Sans For Dell" pitchFamily="2" charset="0"/>
              </a:defRPr>
            </a:lvl4pPr>
            <a:lvl5pPr>
              <a:spcBef>
                <a:spcPts val="400"/>
              </a:spcBef>
              <a:spcAft>
                <a:spcPts val="0"/>
              </a:spcAft>
              <a:buClr>
                <a:srgbClr val="AAAAAA"/>
              </a:buClr>
              <a:defRPr sz="1600">
                <a:solidFill>
                  <a:schemeClr val="tx1"/>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p:txBody>
      </p:sp>
      <p:sp>
        <p:nvSpPr>
          <p:cNvPr id="5" name="Text Placeholder 7"/>
          <p:cNvSpPr>
            <a:spLocks noGrp="1"/>
          </p:cNvSpPr>
          <p:nvPr>
            <p:ph type="body" sz="quarter" idx="10" hasCustomPrompt="1"/>
          </p:nvPr>
        </p:nvSpPr>
        <p:spPr>
          <a:xfrm>
            <a:off x="365760" y="1484464"/>
            <a:ext cx="5730240" cy="318456"/>
          </a:xfrm>
        </p:spPr>
        <p:txBody>
          <a:bodyPr/>
          <a:lstStyle>
            <a:lvl1pPr marL="0" indent="0">
              <a:buNone/>
              <a:defRPr b="1"/>
            </a:lvl1pPr>
          </a:lstStyle>
          <a:p>
            <a:pPr lvl="0"/>
            <a:r>
              <a:rPr lang="en-US" dirty="0" smtClean="0"/>
              <a:t>Subhead</a:t>
            </a:r>
            <a:endParaRPr lang="en-US" dirty="0"/>
          </a:p>
        </p:txBody>
      </p:sp>
    </p:spTree>
    <p:extLst>
      <p:ext uri="{BB962C8B-B14F-4D97-AF65-F5344CB8AC3E}">
        <p14:creationId xmlns:p14="http://schemas.microsoft.com/office/powerpoint/2010/main" val="758891909"/>
      </p:ext>
    </p:extLst>
  </p:cSld>
  <p:clrMapOvr>
    <a:masterClrMapping/>
  </p:clrMapOvr>
  <p:transition spd="med">
    <p:wipe dir="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Dell Blue footer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2759870708"/>
      </p:ext>
    </p:extLst>
  </p:cSld>
  <p:clrMapOvr>
    <a:masterClrMapping/>
  </p:clrMapOvr>
  <p:transition spd="med">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5306824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Image with Dell Blue footer ">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Rectangle 2"/>
          <p:cNvSpPr/>
          <p:nvPr userDrawn="1"/>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spTree>
    <p:extLst>
      <p:ext uri="{BB962C8B-B14F-4D97-AF65-F5344CB8AC3E}">
        <p14:creationId xmlns:p14="http://schemas.microsoft.com/office/powerpoint/2010/main" val="2482406144"/>
      </p:ext>
    </p:extLst>
  </p:cSld>
  <p:clrMapOvr>
    <a:masterClrMapping/>
  </p:clrMapOvr>
  <p:transition spd="med">
    <p:wipe dir="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ntent with Dell Berry footer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1245554305"/>
      </p:ext>
    </p:extLst>
  </p:cSld>
  <p:clrMapOvr>
    <a:masterClrMapping/>
  </p:clrMapOvr>
  <p:transition spd="med">
    <p:wipe dir="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Only with Subheader">
    <p:spTree>
      <p:nvGrpSpPr>
        <p:cNvPr id="1" name=""/>
        <p:cNvGrpSpPr/>
        <p:nvPr/>
      </p:nvGrpSpPr>
      <p:grpSpPr>
        <a:xfrm>
          <a:off x="0" y="0"/>
          <a:ext cx="0" cy="0"/>
          <a:chOff x="0" y="0"/>
          <a:chExt cx="0" cy="0"/>
        </a:xfrm>
      </p:grpSpPr>
      <p:sp>
        <p:nvSpPr>
          <p:cNvPr id="2" name="Title 1"/>
          <p:cNvSpPr>
            <a:spLocks noGrp="1"/>
          </p:cNvSpPr>
          <p:nvPr>
            <p:ph type="title"/>
          </p:nvPr>
        </p:nvSpPr>
        <p:spPr>
          <a:xfrm>
            <a:off x="573024" y="36576"/>
            <a:ext cx="10984992" cy="960120"/>
          </a:xfrm>
        </p:spPr>
        <p:txBody>
          <a:bodyPr/>
          <a:lstStyle/>
          <a:p>
            <a:r>
              <a:rPr lang="en-US" smtClean="0"/>
              <a:t>Click to edit Master title style</a:t>
            </a:r>
            <a:endParaRPr lang="en-US"/>
          </a:p>
        </p:txBody>
      </p:sp>
      <p:sp>
        <p:nvSpPr>
          <p:cNvPr id="5" name="Text Placeholder 4"/>
          <p:cNvSpPr>
            <a:spLocks noGrp="1"/>
          </p:cNvSpPr>
          <p:nvPr>
            <p:ph type="body" sz="quarter" idx="12"/>
          </p:nvPr>
        </p:nvSpPr>
        <p:spPr>
          <a:xfrm>
            <a:off x="573024" y="1069848"/>
            <a:ext cx="10984992" cy="713232"/>
          </a:xfrm>
        </p:spPr>
        <p:txBody>
          <a:bodyPr>
            <a:noAutofit/>
          </a:bodyPr>
          <a:lstStyle>
            <a:lvl1pPr marL="0" indent="0">
              <a:buFont typeface="Arial" pitchFamily="34" charset="0"/>
              <a:buNone/>
              <a:defRPr sz="1600">
                <a:solidFill>
                  <a:schemeClr val="accent5"/>
                </a:solidFill>
              </a:defRPr>
            </a:lvl1pPr>
            <a:lvl2pPr>
              <a:buFont typeface="Arial" pitchFamily="34" charset="0"/>
              <a:buNone/>
              <a:defRPr sz="1600">
                <a:solidFill>
                  <a:schemeClr val="bg2"/>
                </a:solidFill>
              </a:defRPr>
            </a:lvl2pPr>
            <a:lvl3pPr>
              <a:buFont typeface="Arial" pitchFamily="34" charset="0"/>
              <a:buNone/>
              <a:defRPr sz="1600">
                <a:solidFill>
                  <a:schemeClr val="bg2"/>
                </a:solidFill>
              </a:defRPr>
            </a:lvl3pPr>
            <a:lvl4pPr>
              <a:buFont typeface="Arial" pitchFamily="34" charset="0"/>
              <a:buNone/>
              <a:defRPr sz="1600">
                <a:solidFill>
                  <a:schemeClr val="bg2"/>
                </a:solidFill>
              </a:defRPr>
            </a:lvl4pPr>
            <a:lvl5pPr>
              <a:buFont typeface="Arial" pitchFamily="34" charset="0"/>
              <a:buNone/>
              <a:defRPr sz="1600">
                <a:solidFill>
                  <a:schemeClr val="bg2"/>
                </a:solidFill>
              </a:defRPr>
            </a:lvl5pPr>
          </a:lstStyle>
          <a:p>
            <a:pPr lvl="0"/>
            <a:r>
              <a:rPr lang="en-US" smtClean="0"/>
              <a:t>Click to edit Master text styles</a:t>
            </a:r>
          </a:p>
        </p:txBody>
      </p:sp>
    </p:spTree>
    <p:extLst>
      <p:ext uri="{BB962C8B-B14F-4D97-AF65-F5344CB8AC3E}">
        <p14:creationId xmlns:p14="http://schemas.microsoft.com/office/powerpoint/2010/main" val="1268348508"/>
      </p:ext>
    </p:extLst>
  </p:cSld>
  <p:clrMapOvr>
    <a:masterClrMapping/>
  </p:clrMapOvr>
  <p:transition>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 with Dell Green footer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86396"/>
          </a:xfrm>
        </p:spPr>
        <p:txBody>
          <a:bodyPr/>
          <a:lstStyle>
            <a:lvl1pPr>
              <a:defRPr/>
            </a:lvl1pPr>
          </a:lstStyle>
          <a:p>
            <a:r>
              <a:rPr lang="en-US" dirty="0" smtClean="0"/>
              <a:t>Click to edit content page title</a:t>
            </a:r>
            <a:endParaRPr lang="en-US" dirty="0"/>
          </a:p>
        </p:txBody>
      </p:sp>
    </p:spTree>
    <p:extLst>
      <p:ext uri="{BB962C8B-B14F-4D97-AF65-F5344CB8AC3E}">
        <p14:creationId xmlns:p14="http://schemas.microsoft.com/office/powerpoint/2010/main" val="2422988064"/>
      </p:ext>
    </p:extLst>
  </p:cSld>
  <p:clrMapOvr>
    <a:masterClrMapping/>
  </p:clrMapOvr>
  <p:transition spd="med">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5759" y="362515"/>
            <a:ext cx="10607040" cy="853440"/>
          </a:xfrm>
        </p:spPr>
        <p:txBody>
          <a:bodyPr/>
          <a:lstStyle>
            <a:lvl1pPr>
              <a:defRPr baseline="0"/>
            </a:lvl1pPr>
          </a:lstStyle>
          <a:p>
            <a:r>
              <a:rPr lang="en-US" dirty="0" smtClean="0"/>
              <a:t>Click to edit content page title</a:t>
            </a:r>
            <a:endParaRPr lang="en-US" dirty="0"/>
          </a:p>
        </p:txBody>
      </p:sp>
      <p:sp>
        <p:nvSpPr>
          <p:cNvPr id="6" name="Content Placeholder 2"/>
          <p:cNvSpPr>
            <a:spLocks noGrp="1"/>
          </p:cNvSpPr>
          <p:nvPr>
            <p:ph sz="half" idx="1" hasCustomPrompt="1"/>
          </p:nvPr>
        </p:nvSpPr>
        <p:spPr>
          <a:xfrm>
            <a:off x="365761" y="1706880"/>
            <a:ext cx="10565848" cy="4267200"/>
          </a:xfrm>
        </p:spPr>
        <p:txBody>
          <a:bodyPr wrap="square" lIns="0" tIns="0" rIns="0" bIns="0">
            <a:normAutofit/>
          </a:bodyPr>
          <a:lstStyle>
            <a:lvl1pPr>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defRPr>
            </a:lvl1pPr>
            <a:lvl2pPr marL="764098" indent="-309026">
              <a:lnSpc>
                <a:spcPct val="100000"/>
              </a:lnSpc>
              <a:spcBef>
                <a:spcPts val="400"/>
              </a:spcBef>
              <a:spcAft>
                <a:spcPts val="0"/>
              </a:spcAft>
              <a:buClr>
                <a:srgbClr val="AAAAAA"/>
              </a:buClr>
              <a:buFont typeface="Museo Sans For Dell" pitchFamily="2" charset="0"/>
              <a:buChar char="–"/>
              <a:defRPr sz="1600">
                <a:solidFill>
                  <a:schemeClr val="bg2"/>
                </a:solidFill>
                <a:latin typeface="Museo Sans For Dell" pitchFamily="2" charset="0"/>
              </a:defRPr>
            </a:lvl2pPr>
            <a:lvl3pPr>
              <a:lnSpc>
                <a:spcPct val="100000"/>
              </a:lnSpc>
              <a:spcBef>
                <a:spcPts val="400"/>
              </a:spcBef>
              <a:spcAft>
                <a:spcPts val="0"/>
              </a:spcAft>
              <a:buClr>
                <a:srgbClr val="AAAAAA"/>
              </a:buClr>
              <a:defRPr sz="1300">
                <a:solidFill>
                  <a:schemeClr val="bg2"/>
                </a:solidFill>
                <a:latin typeface="Museo Sans For Dell" pitchFamily="2" charset="0"/>
              </a:defRPr>
            </a:lvl3pPr>
            <a:lvl4pPr>
              <a:spcBef>
                <a:spcPts val="400"/>
              </a:spcBef>
              <a:spcAft>
                <a:spcPts val="0"/>
              </a:spcAft>
              <a:buClr>
                <a:srgbClr val="AAAAAA"/>
              </a:buClr>
              <a:defRPr sz="1300" baseline="0">
                <a:solidFill>
                  <a:schemeClr val="bg2"/>
                </a:solidFill>
                <a:latin typeface="Museo Sans For Dell" pitchFamily="2" charset="0"/>
              </a:defRPr>
            </a:lvl4pPr>
            <a:lvl5pPr>
              <a:spcBef>
                <a:spcPts val="400"/>
              </a:spcBef>
              <a:spcAft>
                <a:spcPts val="0"/>
              </a:spcAft>
              <a:buClr>
                <a:srgbClr val="AAAAAA"/>
              </a:buClr>
              <a:defRPr sz="1600">
                <a:solidFill>
                  <a:schemeClr val="tx1"/>
                </a:solidFill>
                <a:latin typeface="Museo Sans For Dell" pitchFamily="2" charset="0"/>
              </a:defRPr>
            </a:lvl5pPr>
            <a:lvl6pPr>
              <a:defRPr sz="2400"/>
            </a:lvl6pPr>
            <a:lvl7pPr>
              <a:defRPr sz="2400"/>
            </a:lvl7pPr>
            <a:lvl8pPr>
              <a:defRPr sz="2400"/>
            </a:lvl8pPr>
            <a:lvl9pPr>
              <a:defRPr sz="2400"/>
            </a:lvl9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96329043"/>
      </p:ext>
    </p:extLst>
  </p:cSld>
  <p:clrMapOvr>
    <a:masterClrMapping/>
  </p:clrMapOvr>
  <p:transition spd="med">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Tree>
    <p:extLst>
      <p:ext uri="{BB962C8B-B14F-4D97-AF65-F5344CB8AC3E}">
        <p14:creationId xmlns:p14="http://schemas.microsoft.com/office/powerpoint/2010/main" val="40583147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3773" y="2130431"/>
            <a:ext cx="9859818" cy="373949"/>
          </a:xfrm>
        </p:spPr>
        <p:txBody>
          <a:bodyPr/>
          <a:lstStyle>
            <a:lvl1pPr algn="r">
              <a:defRPr/>
            </a:lvl1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Subtitle 2"/>
          <p:cNvSpPr>
            <a:spLocks noGrp="1"/>
          </p:cNvSpPr>
          <p:nvPr>
            <p:ph type="subTitle" idx="1"/>
          </p:nvPr>
        </p:nvSpPr>
        <p:spPr>
          <a:xfrm>
            <a:off x="1828800" y="3886202"/>
            <a:ext cx="8534400" cy="307777"/>
          </a:xfrm>
        </p:spPr>
        <p:txBody>
          <a:bodyPr/>
          <a:lstStyle>
            <a:lvl1pPr marL="0" indent="0" algn="r">
              <a:buNone/>
              <a:defRPr/>
            </a:lvl1pPr>
            <a:lvl2pPr marL="514820" indent="0" algn="ctr">
              <a:buNone/>
              <a:defRPr/>
            </a:lvl2pPr>
            <a:lvl3pPr marL="1029641" indent="0" algn="ctr">
              <a:buNone/>
              <a:defRPr/>
            </a:lvl3pPr>
            <a:lvl4pPr marL="1544460" indent="0" algn="ctr">
              <a:buNone/>
              <a:defRPr/>
            </a:lvl4pPr>
            <a:lvl5pPr marL="2059282" indent="0" algn="ctr">
              <a:buNone/>
              <a:defRPr/>
            </a:lvl5pPr>
            <a:lvl6pPr marL="2574101" indent="0" algn="ctr">
              <a:buNone/>
              <a:defRPr/>
            </a:lvl6pPr>
            <a:lvl7pPr marL="3088921" indent="0" algn="ctr">
              <a:buNone/>
              <a:defRPr/>
            </a:lvl7pPr>
            <a:lvl8pPr marL="3603742" indent="0" algn="ctr">
              <a:buNone/>
              <a:defRPr/>
            </a:lvl8pPr>
            <a:lvl9pPr marL="4118562" indent="0" algn="ctr">
              <a:buNone/>
              <a:defRPr/>
            </a:lvl9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subtitle</a:t>
            </a:r>
            <a:r>
              <a:rPr lang="ar-SA" dirty="0" smtClean="0"/>
              <a:t> </a:t>
            </a:r>
            <a:r>
              <a:rPr lang="ar-SA" dirty="0" err="1" smtClean="0"/>
              <a:t>style</a:t>
            </a:r>
            <a:endParaRPr lang="ar-SA" dirty="0"/>
          </a:p>
        </p:txBody>
      </p:sp>
    </p:spTree>
    <p:extLst>
      <p:ext uri="{BB962C8B-B14F-4D97-AF65-F5344CB8AC3E}">
        <p14:creationId xmlns:p14="http://schemas.microsoft.com/office/powerpoint/2010/main" val="24850802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0" tIns="0" rIns="0" bIns="0" numCol="1" anchor="t" anchorCtr="0" compatLnSpc="1">
            <a:prstTxWarp prst="textNoShape">
              <a:avLst/>
            </a:prstTxWarp>
            <a:spAutoFit/>
          </a:bodyPr>
          <a:lstStyle>
            <a:lvl1pPr>
              <a:defRPr lang="ar-SA" dirty="0"/>
            </a:lvl1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Content Placeholder 2"/>
          <p:cNvSpPr>
            <a:spLocks noGrp="1"/>
          </p:cNvSpPr>
          <p:nvPr>
            <p:ph idx="1"/>
          </p:nvPr>
        </p:nvSpPr>
        <p:spPr/>
        <p:txBody>
          <a:body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Tree>
    <p:extLst>
      <p:ext uri="{BB962C8B-B14F-4D97-AF65-F5344CB8AC3E}">
        <p14:creationId xmlns:p14="http://schemas.microsoft.com/office/powerpoint/2010/main" val="101290787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3"/>
            <a:ext cx="10363200" cy="623248"/>
          </a:xfrm>
        </p:spPr>
        <p:txBody>
          <a:bodyPr/>
          <a:lstStyle>
            <a:lvl1pPr algn="l">
              <a:defRPr sz="4500" b="1" cap="all"/>
            </a:lvl1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Text Placeholder 2"/>
          <p:cNvSpPr>
            <a:spLocks noGrp="1"/>
          </p:cNvSpPr>
          <p:nvPr>
            <p:ph type="body" idx="1"/>
          </p:nvPr>
        </p:nvSpPr>
        <p:spPr>
          <a:xfrm>
            <a:off x="963085" y="4068350"/>
            <a:ext cx="10363200" cy="338554"/>
          </a:xfrm>
        </p:spPr>
        <p:txBody>
          <a:bodyPr anchor="b"/>
          <a:lstStyle>
            <a:lvl1pPr marL="0" indent="0">
              <a:buNone/>
              <a:defRPr sz="2200"/>
            </a:lvl1pPr>
            <a:lvl2pPr marL="514820" indent="0">
              <a:buNone/>
              <a:defRPr sz="2000"/>
            </a:lvl2pPr>
            <a:lvl3pPr marL="1029641" indent="0">
              <a:buNone/>
              <a:defRPr sz="1800"/>
            </a:lvl3pPr>
            <a:lvl4pPr marL="1544460" indent="0">
              <a:buNone/>
              <a:defRPr sz="1600"/>
            </a:lvl4pPr>
            <a:lvl5pPr marL="2059282" indent="0">
              <a:buNone/>
              <a:defRPr sz="1600"/>
            </a:lvl5pPr>
            <a:lvl6pPr marL="2574101" indent="0">
              <a:buNone/>
              <a:defRPr sz="1600"/>
            </a:lvl6pPr>
            <a:lvl7pPr marL="3088921" indent="0">
              <a:buNone/>
              <a:defRPr sz="1600"/>
            </a:lvl7pPr>
            <a:lvl8pPr marL="3603742" indent="0">
              <a:buNone/>
              <a:defRPr sz="1600"/>
            </a:lvl8pPr>
            <a:lvl9pPr marL="4118562" indent="0">
              <a:buNone/>
              <a:defRPr sz="16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p:txBody>
      </p:sp>
    </p:spTree>
    <p:extLst>
      <p:ext uri="{BB962C8B-B14F-4D97-AF65-F5344CB8AC3E}">
        <p14:creationId xmlns:p14="http://schemas.microsoft.com/office/powerpoint/2010/main" val="1964358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Content Placeholder 2"/>
          <p:cNvSpPr>
            <a:spLocks noGrp="1"/>
          </p:cNvSpPr>
          <p:nvPr>
            <p:ph sz="half" idx="1"/>
          </p:nvPr>
        </p:nvSpPr>
        <p:spPr>
          <a:xfrm>
            <a:off x="520702" y="1887544"/>
            <a:ext cx="5096933" cy="1846659"/>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
        <p:nvSpPr>
          <p:cNvPr id="4" name="Content Placeholder 3"/>
          <p:cNvSpPr>
            <a:spLocks noGrp="1"/>
          </p:cNvSpPr>
          <p:nvPr>
            <p:ph sz="half" idx="2"/>
          </p:nvPr>
        </p:nvSpPr>
        <p:spPr>
          <a:xfrm>
            <a:off x="5820833" y="1887544"/>
            <a:ext cx="5096933" cy="1846659"/>
          </a:xfrm>
        </p:spPr>
        <p:txBody>
          <a:bodyPr/>
          <a:lstStyle>
            <a:lvl1pPr>
              <a:defRPr sz="3100"/>
            </a:lvl1pPr>
            <a:lvl2pPr>
              <a:defRPr sz="2700"/>
            </a:lvl2pPr>
            <a:lvl3pPr>
              <a:defRPr sz="2200"/>
            </a:lvl3pPr>
            <a:lvl4pPr>
              <a:defRPr sz="2000"/>
            </a:lvl4pPr>
            <a:lvl5pPr>
              <a:defRPr sz="2000"/>
            </a:lvl5pPr>
            <a:lvl6pPr>
              <a:defRPr sz="2000"/>
            </a:lvl6pPr>
            <a:lvl7pPr>
              <a:defRPr sz="2000"/>
            </a:lvl7pPr>
            <a:lvl8pPr>
              <a:defRPr sz="2000"/>
            </a:lvl8pPr>
            <a:lvl9pPr>
              <a:defRPr sz="20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Tree>
    <p:extLst>
      <p:ext uri="{BB962C8B-B14F-4D97-AF65-F5344CB8AC3E}">
        <p14:creationId xmlns:p14="http://schemas.microsoft.com/office/powerpoint/2010/main" val="2210888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DFABCC-1084-4E97-8E55-D48151990979}" type="datetimeFigureOut">
              <a:rPr lang="en-US" smtClean="0"/>
              <a:t>12/11/2016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15145754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42"/>
            <a:ext cx="10972800" cy="373949"/>
          </a:xfrm>
        </p:spPr>
        <p:txBody>
          <a:bodyPr/>
          <a:lstStyle>
            <a:lvl1pPr>
              <a:defRPr/>
            </a:lvl1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Text Placeholder 2"/>
          <p:cNvSpPr>
            <a:spLocks noGrp="1"/>
          </p:cNvSpPr>
          <p:nvPr>
            <p:ph type="body" idx="1"/>
          </p:nvPr>
        </p:nvSpPr>
        <p:spPr>
          <a:xfrm>
            <a:off x="609600" y="1759381"/>
            <a:ext cx="5386916" cy="415498"/>
          </a:xfrm>
        </p:spPr>
        <p:txBody>
          <a:bodyPr anchor="b"/>
          <a:lstStyle>
            <a:lvl1pPr marL="0" indent="0">
              <a:buNone/>
              <a:defRPr sz="2700" b="1"/>
            </a:lvl1pPr>
            <a:lvl2pPr marL="514820" indent="0">
              <a:buNone/>
              <a:defRPr sz="2200" b="1"/>
            </a:lvl2pPr>
            <a:lvl3pPr marL="1029641" indent="0">
              <a:buNone/>
              <a:defRPr sz="2000" b="1"/>
            </a:lvl3pPr>
            <a:lvl4pPr marL="1544460" indent="0">
              <a:buNone/>
              <a:defRPr sz="1800" b="1"/>
            </a:lvl4pPr>
            <a:lvl5pPr marL="2059282" indent="0">
              <a:buNone/>
              <a:defRPr sz="1800" b="1"/>
            </a:lvl5pPr>
            <a:lvl6pPr marL="2574101" indent="0">
              <a:buNone/>
              <a:defRPr sz="1800" b="1"/>
            </a:lvl6pPr>
            <a:lvl7pPr marL="3088921" indent="0">
              <a:buNone/>
              <a:defRPr sz="1800" b="1"/>
            </a:lvl7pPr>
            <a:lvl8pPr marL="3603742" indent="0">
              <a:buNone/>
              <a:defRPr sz="1800" b="1"/>
            </a:lvl8pPr>
            <a:lvl9pPr marL="4118562" indent="0">
              <a:buNone/>
              <a:defRPr sz="1800" b="1"/>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p:txBody>
      </p:sp>
      <p:sp>
        <p:nvSpPr>
          <p:cNvPr id="4" name="Content Placeholder 3"/>
          <p:cNvSpPr>
            <a:spLocks noGrp="1"/>
          </p:cNvSpPr>
          <p:nvPr>
            <p:ph sz="half" idx="2"/>
          </p:nvPr>
        </p:nvSpPr>
        <p:spPr>
          <a:xfrm>
            <a:off x="609600" y="2174877"/>
            <a:ext cx="5386916" cy="1615827"/>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
        <p:nvSpPr>
          <p:cNvPr id="5" name="Text Placeholder 4"/>
          <p:cNvSpPr>
            <a:spLocks noGrp="1"/>
          </p:cNvSpPr>
          <p:nvPr>
            <p:ph type="body" sz="quarter" idx="3"/>
          </p:nvPr>
        </p:nvSpPr>
        <p:spPr>
          <a:xfrm>
            <a:off x="6193373" y="1759381"/>
            <a:ext cx="5389034" cy="415498"/>
          </a:xfrm>
        </p:spPr>
        <p:txBody>
          <a:bodyPr anchor="b"/>
          <a:lstStyle>
            <a:lvl1pPr marL="0" indent="0">
              <a:buNone/>
              <a:defRPr sz="2700" b="1"/>
            </a:lvl1pPr>
            <a:lvl2pPr marL="514820" indent="0">
              <a:buNone/>
              <a:defRPr sz="2200" b="1"/>
            </a:lvl2pPr>
            <a:lvl3pPr marL="1029641" indent="0">
              <a:buNone/>
              <a:defRPr sz="2000" b="1"/>
            </a:lvl3pPr>
            <a:lvl4pPr marL="1544460" indent="0">
              <a:buNone/>
              <a:defRPr sz="1800" b="1"/>
            </a:lvl4pPr>
            <a:lvl5pPr marL="2059282" indent="0">
              <a:buNone/>
              <a:defRPr sz="1800" b="1"/>
            </a:lvl5pPr>
            <a:lvl6pPr marL="2574101" indent="0">
              <a:buNone/>
              <a:defRPr sz="1800" b="1"/>
            </a:lvl6pPr>
            <a:lvl7pPr marL="3088921" indent="0">
              <a:buNone/>
              <a:defRPr sz="1800" b="1"/>
            </a:lvl7pPr>
            <a:lvl8pPr marL="3603742" indent="0">
              <a:buNone/>
              <a:defRPr sz="1800" b="1"/>
            </a:lvl8pPr>
            <a:lvl9pPr marL="4118562" indent="0">
              <a:buNone/>
              <a:defRPr sz="1800" b="1"/>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p:txBody>
      </p:sp>
      <p:sp>
        <p:nvSpPr>
          <p:cNvPr id="6" name="Content Placeholder 5"/>
          <p:cNvSpPr>
            <a:spLocks noGrp="1"/>
          </p:cNvSpPr>
          <p:nvPr>
            <p:ph sz="quarter" idx="4"/>
          </p:nvPr>
        </p:nvSpPr>
        <p:spPr>
          <a:xfrm>
            <a:off x="6193373" y="2174877"/>
            <a:ext cx="5389034" cy="1615827"/>
          </a:xfrm>
        </p:spPr>
        <p:txBody>
          <a:bodyPr/>
          <a:lstStyle>
            <a:lvl1pPr>
              <a:defRPr sz="27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Tree>
    <p:extLst>
      <p:ext uri="{BB962C8B-B14F-4D97-AF65-F5344CB8AC3E}">
        <p14:creationId xmlns:p14="http://schemas.microsoft.com/office/powerpoint/2010/main" val="39634507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Tree>
    <p:extLst>
      <p:ext uri="{BB962C8B-B14F-4D97-AF65-F5344CB8AC3E}">
        <p14:creationId xmlns:p14="http://schemas.microsoft.com/office/powerpoint/2010/main" val="40583147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08165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1130406"/>
            <a:ext cx="4011085" cy="304699"/>
          </a:xfrm>
        </p:spPr>
        <p:txBody>
          <a:bodyPr anchor="b"/>
          <a:lstStyle>
            <a:lvl1pPr algn="l">
              <a:defRPr sz="2200" b="1"/>
            </a:lvl1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Content Placeholder 2"/>
          <p:cNvSpPr>
            <a:spLocks noGrp="1"/>
          </p:cNvSpPr>
          <p:nvPr>
            <p:ph idx="1"/>
          </p:nvPr>
        </p:nvSpPr>
        <p:spPr>
          <a:xfrm>
            <a:off x="4766737" y="273055"/>
            <a:ext cx="6815667" cy="2123658"/>
          </a:xfrm>
        </p:spPr>
        <p:txBody>
          <a:bodyPr/>
          <a:lstStyle>
            <a:lvl1pPr>
              <a:defRPr sz="3600"/>
            </a:lvl1pPr>
            <a:lvl2pPr>
              <a:defRPr sz="3100"/>
            </a:lvl2pPr>
            <a:lvl3pPr>
              <a:defRPr sz="2700"/>
            </a:lvl3pPr>
            <a:lvl4pPr>
              <a:defRPr sz="2200"/>
            </a:lvl4pPr>
            <a:lvl5pPr>
              <a:defRPr sz="2200"/>
            </a:lvl5pPr>
            <a:lvl6pPr>
              <a:defRPr sz="2200"/>
            </a:lvl6pPr>
            <a:lvl7pPr>
              <a:defRPr sz="2200"/>
            </a:lvl7pPr>
            <a:lvl8pPr>
              <a:defRPr sz="2200"/>
            </a:lvl8pPr>
            <a:lvl9pPr>
              <a:defRPr sz="22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
        <p:nvSpPr>
          <p:cNvPr id="4" name="Text Placeholder 3"/>
          <p:cNvSpPr>
            <a:spLocks noGrp="1"/>
          </p:cNvSpPr>
          <p:nvPr>
            <p:ph type="body" sz="half" idx="2"/>
          </p:nvPr>
        </p:nvSpPr>
        <p:spPr>
          <a:xfrm>
            <a:off x="609607" y="1435103"/>
            <a:ext cx="4011085" cy="246221"/>
          </a:xfrm>
        </p:spPr>
        <p:txBody>
          <a:bodyPr/>
          <a:lstStyle>
            <a:lvl1pPr marL="0" indent="0">
              <a:buNone/>
              <a:defRPr sz="1600"/>
            </a:lvl1pPr>
            <a:lvl2pPr marL="514820" indent="0">
              <a:buNone/>
              <a:defRPr sz="1400"/>
            </a:lvl2pPr>
            <a:lvl3pPr marL="1029641" indent="0">
              <a:buNone/>
              <a:defRPr sz="1100"/>
            </a:lvl3pPr>
            <a:lvl4pPr marL="1544460" indent="0">
              <a:buNone/>
              <a:defRPr sz="1000"/>
            </a:lvl4pPr>
            <a:lvl5pPr marL="2059282" indent="0">
              <a:buNone/>
              <a:defRPr sz="1000"/>
            </a:lvl5pPr>
            <a:lvl6pPr marL="2574101" indent="0">
              <a:buNone/>
              <a:defRPr sz="1000"/>
            </a:lvl6pPr>
            <a:lvl7pPr marL="3088921" indent="0">
              <a:buNone/>
              <a:defRPr sz="1000"/>
            </a:lvl7pPr>
            <a:lvl8pPr marL="3603742" indent="0">
              <a:buNone/>
              <a:defRPr sz="1000"/>
            </a:lvl8pPr>
            <a:lvl9pPr marL="4118562" indent="0">
              <a:buNone/>
              <a:defRPr sz="10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p:txBody>
      </p:sp>
    </p:spTree>
    <p:extLst>
      <p:ext uri="{BB962C8B-B14F-4D97-AF65-F5344CB8AC3E}">
        <p14:creationId xmlns:p14="http://schemas.microsoft.com/office/powerpoint/2010/main" val="24184182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6" y="5062646"/>
            <a:ext cx="7315200" cy="304699"/>
          </a:xfrm>
        </p:spPr>
        <p:txBody>
          <a:bodyPr anchor="b"/>
          <a:lstStyle>
            <a:lvl1pPr algn="l">
              <a:defRPr sz="2200" b="1"/>
            </a:lvl1p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Picture Placeholder 2"/>
          <p:cNvSpPr>
            <a:spLocks noGrp="1"/>
          </p:cNvSpPr>
          <p:nvPr>
            <p:ph type="pic" idx="1"/>
          </p:nvPr>
        </p:nvSpPr>
        <p:spPr>
          <a:xfrm>
            <a:off x="2389716" y="612779"/>
            <a:ext cx="7315200" cy="553998"/>
          </a:xfrm>
        </p:spPr>
        <p:txBody>
          <a:bodyPr/>
          <a:lstStyle>
            <a:lvl1pPr marL="0" indent="0">
              <a:buNone/>
              <a:defRPr sz="3600"/>
            </a:lvl1pPr>
            <a:lvl2pPr marL="514820" indent="0">
              <a:buNone/>
              <a:defRPr sz="3100"/>
            </a:lvl2pPr>
            <a:lvl3pPr marL="1029641" indent="0">
              <a:buNone/>
              <a:defRPr sz="2700"/>
            </a:lvl3pPr>
            <a:lvl4pPr marL="1544460" indent="0">
              <a:buNone/>
              <a:defRPr sz="2200"/>
            </a:lvl4pPr>
            <a:lvl5pPr marL="2059282" indent="0">
              <a:buNone/>
              <a:defRPr sz="2200"/>
            </a:lvl5pPr>
            <a:lvl6pPr marL="2574101" indent="0">
              <a:buNone/>
              <a:defRPr sz="2200"/>
            </a:lvl6pPr>
            <a:lvl7pPr marL="3088921" indent="0">
              <a:buNone/>
              <a:defRPr sz="2200"/>
            </a:lvl7pPr>
            <a:lvl8pPr marL="3603742" indent="0">
              <a:buNone/>
              <a:defRPr sz="2200"/>
            </a:lvl8pPr>
            <a:lvl9pPr marL="4118562" indent="0">
              <a:buNone/>
              <a:defRPr sz="2200"/>
            </a:lvl9pPr>
          </a:lstStyle>
          <a:p>
            <a:pPr lvl="0"/>
            <a:endParaRPr lang="en-US" noProof="0" smtClean="0"/>
          </a:p>
        </p:txBody>
      </p:sp>
      <p:sp>
        <p:nvSpPr>
          <p:cNvPr id="4" name="Text Placeholder 3"/>
          <p:cNvSpPr>
            <a:spLocks noGrp="1"/>
          </p:cNvSpPr>
          <p:nvPr>
            <p:ph type="body" sz="half" idx="2"/>
          </p:nvPr>
        </p:nvSpPr>
        <p:spPr>
          <a:xfrm>
            <a:off x="2389716" y="5367339"/>
            <a:ext cx="7315200" cy="246221"/>
          </a:xfrm>
        </p:spPr>
        <p:txBody>
          <a:bodyPr/>
          <a:lstStyle>
            <a:lvl1pPr marL="0" indent="0">
              <a:buNone/>
              <a:defRPr sz="1600"/>
            </a:lvl1pPr>
            <a:lvl2pPr marL="514820" indent="0">
              <a:buNone/>
              <a:defRPr sz="1400"/>
            </a:lvl2pPr>
            <a:lvl3pPr marL="1029641" indent="0">
              <a:buNone/>
              <a:defRPr sz="1100"/>
            </a:lvl3pPr>
            <a:lvl4pPr marL="1544460" indent="0">
              <a:buNone/>
              <a:defRPr sz="1000"/>
            </a:lvl4pPr>
            <a:lvl5pPr marL="2059282" indent="0">
              <a:buNone/>
              <a:defRPr sz="1000"/>
            </a:lvl5pPr>
            <a:lvl6pPr marL="2574101" indent="0">
              <a:buNone/>
              <a:defRPr sz="1000"/>
            </a:lvl6pPr>
            <a:lvl7pPr marL="3088921" indent="0">
              <a:buNone/>
              <a:defRPr sz="1000"/>
            </a:lvl7pPr>
            <a:lvl8pPr marL="3603742" indent="0">
              <a:buNone/>
              <a:defRPr sz="1000"/>
            </a:lvl8pPr>
            <a:lvl9pPr marL="4118562" indent="0">
              <a:buNone/>
              <a:defRPr sz="1000"/>
            </a:lvl9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p:txBody>
      </p:sp>
    </p:spTree>
    <p:extLst>
      <p:ext uri="{BB962C8B-B14F-4D97-AF65-F5344CB8AC3E}">
        <p14:creationId xmlns:p14="http://schemas.microsoft.com/office/powerpoint/2010/main" val="34018053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Vertical Text Placeholder 2"/>
          <p:cNvSpPr>
            <a:spLocks noGrp="1"/>
          </p:cNvSpPr>
          <p:nvPr>
            <p:ph type="body" orient="vert" idx="1"/>
          </p:nvPr>
        </p:nvSpPr>
        <p:spPr>
          <a:xfrm>
            <a:off x="7840003" y="1887541"/>
            <a:ext cx="3077766" cy="1538883"/>
          </a:xfrm>
        </p:spPr>
        <p:txBody>
          <a:bodyPr vert="eaVert"/>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Tree>
    <p:extLst>
      <p:ext uri="{BB962C8B-B14F-4D97-AF65-F5344CB8AC3E}">
        <p14:creationId xmlns:p14="http://schemas.microsoft.com/office/powerpoint/2010/main" val="41011765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169875" y="269881"/>
            <a:ext cx="747897" cy="2763839"/>
          </a:xfrm>
        </p:spPr>
        <p:txBody>
          <a:bodyPr vert="eaVert"/>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Vertical Text Placeholder 2"/>
          <p:cNvSpPr>
            <a:spLocks noGrp="1"/>
          </p:cNvSpPr>
          <p:nvPr>
            <p:ph type="body" orient="vert" idx="1"/>
          </p:nvPr>
        </p:nvSpPr>
        <p:spPr>
          <a:xfrm>
            <a:off x="6268646" y="269881"/>
            <a:ext cx="1846659" cy="2763839"/>
          </a:xfrm>
        </p:spPr>
        <p:txBody>
          <a:bodyPr vert="eaVert"/>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Tree>
    <p:extLst>
      <p:ext uri="{BB962C8B-B14F-4D97-AF65-F5344CB8AC3E}">
        <p14:creationId xmlns:p14="http://schemas.microsoft.com/office/powerpoint/2010/main" val="17358173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20700" y="269881"/>
            <a:ext cx="8966201" cy="373949"/>
          </a:xfrm>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3" name="Table Placeholder 2"/>
          <p:cNvSpPr>
            <a:spLocks noGrp="1"/>
          </p:cNvSpPr>
          <p:nvPr>
            <p:ph type="tbl" idx="1"/>
          </p:nvPr>
        </p:nvSpPr>
        <p:spPr>
          <a:xfrm>
            <a:off x="520702" y="1887538"/>
            <a:ext cx="10397067" cy="307777"/>
          </a:xfrm>
        </p:spPr>
        <p:txBody>
          <a:bodyPr/>
          <a:lstStyle/>
          <a:p>
            <a:pPr lvl="0"/>
            <a:endParaRPr lang="en-US" noProof="0"/>
          </a:p>
        </p:txBody>
      </p:sp>
    </p:spTree>
    <p:extLst>
      <p:ext uri="{BB962C8B-B14F-4D97-AF65-F5344CB8AC3E}">
        <p14:creationId xmlns:p14="http://schemas.microsoft.com/office/powerpoint/2010/main" val="11661728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 columns with head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a:p>
        </p:txBody>
      </p:sp>
      <p:sp>
        <p:nvSpPr>
          <p:cNvPr id="22" name="Rectangle 15"/>
          <p:cNvSpPr>
            <a:spLocks noChangeArrowheads="1"/>
          </p:cNvSpPr>
          <p:nvPr/>
        </p:nvSpPr>
        <p:spPr bwMode="gray">
          <a:xfrm>
            <a:off x="10837558" y="6445225"/>
            <a:ext cx="761874" cy="20005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ar-SA" sz="1300" b="1" smtClean="0">
                <a:solidFill>
                  <a:srgbClr val="FFFFFF"/>
                </a:solidFill>
                <a:ea typeface="ＭＳ Ｐゴシック" panose="020B0600070205080204" pitchFamily="34" charset="-128"/>
              </a:rPr>
              <a:pPr algn="r" eaLnBrk="0" fontAlgn="base" hangingPunct="0">
                <a:spcBef>
                  <a:spcPct val="0"/>
                </a:spcBef>
                <a:spcAft>
                  <a:spcPct val="0"/>
                </a:spcAft>
              </a:pPr>
              <a:t>‹#›</a:t>
            </a:fld>
            <a:endParaRPr lang="ar-SA" sz="1300" b="1" dirty="0">
              <a:solidFill>
                <a:srgbClr val="FFFFFF"/>
              </a:solidFill>
              <a:ea typeface="ＭＳ Ｐゴシック" panose="020B0600070205080204" pitchFamily="34" charset="-128"/>
            </a:endParaRPr>
          </a:p>
        </p:txBody>
      </p:sp>
      <p:sp>
        <p:nvSpPr>
          <p:cNvPr id="13" name="Text Placeholder 19"/>
          <p:cNvSpPr>
            <a:spLocks noGrp="1"/>
          </p:cNvSpPr>
          <p:nvPr>
            <p:ph type="body" sz="quarter" idx="15" hasCustomPrompt="1"/>
          </p:nvPr>
        </p:nvSpPr>
        <p:spPr>
          <a:xfrm>
            <a:off x="576445" y="1406527"/>
            <a:ext cx="4938072" cy="430887"/>
          </a:xfrm>
        </p:spPr>
        <p:txBody>
          <a:bodyPr/>
          <a:lstStyle>
            <a:lvl1pPr marL="0" indent="0">
              <a:spcBef>
                <a:spcPts val="0"/>
              </a:spcBef>
              <a:buNone/>
              <a:defRPr sz="1400" b="1">
                <a:solidFill>
                  <a:schemeClr val="accent1"/>
                </a:solidFill>
                <a:latin typeface="+mj-lt"/>
              </a:defRPr>
            </a:lvl1pPr>
            <a:lvl2pPr marL="0" indent="0">
              <a:spcBef>
                <a:spcPts val="0"/>
              </a:spcBef>
              <a:buNone/>
              <a:defRPr sz="1400">
                <a:solidFill>
                  <a:schemeClr val="accent1"/>
                </a:solidFill>
              </a:defRPr>
            </a:lvl2pPr>
            <a:lvl3pPr>
              <a:defRPr sz="1100">
                <a:solidFill>
                  <a:schemeClr val="accent2"/>
                </a:solidFill>
              </a:defRPr>
            </a:lvl3pPr>
            <a:lvl4pPr>
              <a:defRPr sz="1100">
                <a:solidFill>
                  <a:schemeClr val="accent2"/>
                </a:solidFill>
              </a:defRPr>
            </a:lvl4pPr>
            <a:lvl5pPr>
              <a:defRPr sz="1100">
                <a:solidFill>
                  <a:schemeClr val="accent2"/>
                </a:solidFill>
              </a:defRPr>
            </a:lvl5pPr>
          </a:lstStyle>
          <a:p>
            <a:pPr lvl="0"/>
            <a:r>
              <a:rPr lang="ar-SA" dirty="0" err="1" smtClean="0"/>
              <a:t>Heading</a:t>
            </a:r>
            <a:r>
              <a:rPr lang="ar-SA" dirty="0" smtClean="0"/>
              <a:t> 12 </a:t>
            </a:r>
            <a:r>
              <a:rPr lang="ar-SA" dirty="0" err="1" smtClean="0"/>
              <a:t>pt</a:t>
            </a:r>
            <a:endParaRPr lang="ar-SA" dirty="0" smtClean="0"/>
          </a:p>
          <a:p>
            <a:pPr lvl="1"/>
            <a:r>
              <a:rPr lang="ar-SA" dirty="0" err="1" smtClean="0"/>
              <a:t>Subheading</a:t>
            </a:r>
            <a:r>
              <a:rPr lang="ar-SA" dirty="0" smtClean="0"/>
              <a:t> 12 </a:t>
            </a:r>
            <a:r>
              <a:rPr lang="ar-SA" dirty="0" err="1" smtClean="0"/>
              <a:t>pt</a:t>
            </a:r>
            <a:endParaRPr lang="ar-SA" dirty="0" smtClean="0"/>
          </a:p>
        </p:txBody>
      </p:sp>
      <p:sp>
        <p:nvSpPr>
          <p:cNvPr id="14" name="Text Placeholder 19"/>
          <p:cNvSpPr>
            <a:spLocks noGrp="1"/>
          </p:cNvSpPr>
          <p:nvPr>
            <p:ph type="body" sz="quarter" idx="16" hasCustomPrompt="1"/>
          </p:nvPr>
        </p:nvSpPr>
        <p:spPr>
          <a:xfrm>
            <a:off x="6667408" y="1406527"/>
            <a:ext cx="4938072" cy="430887"/>
          </a:xfrm>
        </p:spPr>
        <p:txBody>
          <a:bodyPr/>
          <a:lstStyle>
            <a:lvl1pPr marL="0" indent="0">
              <a:spcBef>
                <a:spcPts val="0"/>
              </a:spcBef>
              <a:buNone/>
              <a:defRPr sz="1400" b="1">
                <a:solidFill>
                  <a:schemeClr val="accent1"/>
                </a:solidFill>
                <a:latin typeface="+mj-lt"/>
              </a:defRPr>
            </a:lvl1pPr>
            <a:lvl2pPr marL="0" indent="0">
              <a:spcBef>
                <a:spcPts val="0"/>
              </a:spcBef>
              <a:buNone/>
              <a:defRPr sz="1400">
                <a:solidFill>
                  <a:schemeClr val="accent1"/>
                </a:solidFill>
              </a:defRPr>
            </a:lvl2pPr>
            <a:lvl3pPr>
              <a:defRPr sz="1100">
                <a:solidFill>
                  <a:schemeClr val="accent2"/>
                </a:solidFill>
              </a:defRPr>
            </a:lvl3pPr>
            <a:lvl4pPr>
              <a:defRPr sz="1100">
                <a:solidFill>
                  <a:schemeClr val="accent2"/>
                </a:solidFill>
              </a:defRPr>
            </a:lvl4pPr>
            <a:lvl5pPr>
              <a:defRPr sz="1100">
                <a:solidFill>
                  <a:schemeClr val="accent2"/>
                </a:solidFill>
              </a:defRPr>
            </a:lvl5pPr>
          </a:lstStyle>
          <a:p>
            <a:pPr lvl="0"/>
            <a:r>
              <a:rPr lang="ar-SA" dirty="0" err="1" smtClean="0"/>
              <a:t>Heading</a:t>
            </a:r>
            <a:r>
              <a:rPr lang="ar-SA" dirty="0" smtClean="0"/>
              <a:t> 12 </a:t>
            </a:r>
            <a:r>
              <a:rPr lang="ar-SA" dirty="0" err="1" smtClean="0"/>
              <a:t>pt</a:t>
            </a:r>
            <a:endParaRPr lang="ar-SA" dirty="0" smtClean="0"/>
          </a:p>
          <a:p>
            <a:pPr lvl="1"/>
            <a:r>
              <a:rPr lang="ar-SA" dirty="0" err="1" smtClean="0"/>
              <a:t>Subheading</a:t>
            </a:r>
            <a:r>
              <a:rPr lang="ar-SA" dirty="0" smtClean="0"/>
              <a:t> 12 </a:t>
            </a:r>
            <a:r>
              <a:rPr lang="ar-SA" dirty="0" err="1" smtClean="0"/>
              <a:t>pt</a:t>
            </a:r>
            <a:endParaRPr lang="ar-SA" dirty="0" smtClean="0"/>
          </a:p>
        </p:txBody>
      </p:sp>
      <p:sp>
        <p:nvSpPr>
          <p:cNvPr id="15" name="Content Placeholder 2"/>
          <p:cNvSpPr>
            <a:spLocks noGrp="1"/>
          </p:cNvSpPr>
          <p:nvPr>
            <p:ph idx="1"/>
          </p:nvPr>
        </p:nvSpPr>
        <p:spPr>
          <a:xfrm>
            <a:off x="574429" y="1930401"/>
            <a:ext cx="4940088" cy="1077218"/>
          </a:xfrm>
        </p:spPr>
        <p:txBody>
          <a:bodyPr/>
          <a:lstStyle>
            <a:lvl1pPr>
              <a:defRPr sz="1400"/>
            </a:lvl1pPr>
            <a:lvl2pPr>
              <a:defRPr sz="1400"/>
            </a:lvl2pPr>
            <a:lvl3pPr>
              <a:defRPr sz="1400"/>
            </a:lvl3pPr>
            <a:lvl4pPr>
              <a:defRPr sz="1400"/>
            </a:lvl4pPr>
            <a:lvl5pPr>
              <a:defRPr sz="1400"/>
            </a:lvl5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
        <p:nvSpPr>
          <p:cNvPr id="16" name="Content Placeholder 2"/>
          <p:cNvSpPr>
            <a:spLocks noGrp="1"/>
          </p:cNvSpPr>
          <p:nvPr>
            <p:ph idx="11"/>
          </p:nvPr>
        </p:nvSpPr>
        <p:spPr>
          <a:xfrm>
            <a:off x="6665391" y="1930401"/>
            <a:ext cx="4940088" cy="1077218"/>
          </a:xfrm>
        </p:spPr>
        <p:txBody>
          <a:bodyPr/>
          <a:lstStyle>
            <a:lvl1pPr>
              <a:defRPr sz="1400"/>
            </a:lvl1pPr>
            <a:lvl2pPr>
              <a:defRPr sz="1400"/>
            </a:lvl2pPr>
            <a:lvl3pPr>
              <a:defRPr sz="1400"/>
            </a:lvl3pPr>
            <a:lvl4pPr>
              <a:defRPr sz="1400"/>
            </a:lvl4pPr>
            <a:lvl5pPr>
              <a:defRPr sz="1400"/>
            </a:lvl5p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a:p>
        </p:txBody>
      </p:sp>
      <p:sp>
        <p:nvSpPr>
          <p:cNvPr id="10" name="Rectangle 15"/>
          <p:cNvSpPr>
            <a:spLocks noChangeArrowheads="1"/>
          </p:cNvSpPr>
          <p:nvPr userDrawn="1"/>
        </p:nvSpPr>
        <p:spPr bwMode="gray">
          <a:xfrm>
            <a:off x="10837558" y="6445225"/>
            <a:ext cx="761874" cy="200055"/>
          </a:xfrm>
          <a:prstGeom prst="rect">
            <a:avLst/>
          </a:prstGeom>
          <a:noFill/>
          <a:ln>
            <a:noFill/>
          </a:ln>
          <a:effectLst/>
          <a:extLst>
            <a:ext uri="{909E8E84-426E-40DD-AFC4-6F175D3DCCD1}">
              <a14:hiddenFill xmlns:a14="http://schemas.microsoft.com/office/drawing/2010/main">
                <a:solidFill>
                  <a:srgbClr val="0057A6"/>
                </a:solidFill>
              </a14:hiddenFill>
            </a:ext>
            <a:ext uri="{91240B29-F687-4F45-9708-019B960494DF}">
              <a14:hiddenLine xmlns:a14="http://schemas.microsoft.com/office/drawing/2010/main" w="635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algn="r" eaLnBrk="0" fontAlgn="base" hangingPunct="0">
              <a:spcBef>
                <a:spcPct val="0"/>
              </a:spcBef>
              <a:spcAft>
                <a:spcPct val="0"/>
              </a:spcAft>
            </a:pPr>
            <a:fld id="{2306E996-13B1-4F09-8F6B-3AC86B81501F}" type="slidenum">
              <a:rPr lang="ar-SA" sz="1300" b="1" smtClean="0">
                <a:solidFill>
                  <a:srgbClr val="FFFFFF"/>
                </a:solidFill>
                <a:ea typeface="ＭＳ Ｐゴシック" panose="020B0600070205080204" pitchFamily="34" charset="-128"/>
              </a:rPr>
              <a:pPr algn="r" eaLnBrk="0" fontAlgn="base" hangingPunct="0">
                <a:spcBef>
                  <a:spcPct val="0"/>
                </a:spcBef>
                <a:spcAft>
                  <a:spcPct val="0"/>
                </a:spcAft>
              </a:pPr>
              <a:t>‹#›</a:t>
            </a:fld>
            <a:endParaRPr lang="ar-SA" sz="1300" b="1" dirty="0">
              <a:solidFill>
                <a:srgbClr val="FFFFFF"/>
              </a:solidFill>
              <a:ea typeface="ＭＳ Ｐゴシック" panose="020B0600070205080204" pitchFamily="34" charset="-128"/>
            </a:endParaRPr>
          </a:p>
        </p:txBody>
      </p:sp>
      <p:sp>
        <p:nvSpPr>
          <p:cNvPr id="18" name="Copyright"/>
          <p:cNvSpPr txBox="1">
            <a:spLocks noChangeArrowheads="1"/>
          </p:cNvSpPr>
          <p:nvPr userDrawn="1"/>
        </p:nvSpPr>
        <p:spPr bwMode="gray">
          <a:xfrm>
            <a:off x="584509" y="6523754"/>
            <a:ext cx="820738" cy="12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50000"/>
              </a:spcBef>
              <a:spcAft>
                <a:spcPct val="0"/>
              </a:spcAft>
            </a:pPr>
            <a:r>
              <a:rPr lang="ar-SA" sz="800" b="1" dirty="0" smtClean="0">
                <a:solidFill>
                  <a:srgbClr val="FFFFFF"/>
                </a:solidFill>
                <a:ea typeface="ＭＳ Ｐゴシック" panose="020B0600070205080204" pitchFamily="34" charset="-128"/>
              </a:rPr>
              <a:t>© </a:t>
            </a:r>
            <a:r>
              <a:rPr lang="ar-SA" sz="800" b="1" dirty="0" err="1" smtClean="0">
                <a:solidFill>
                  <a:srgbClr val="FFFFFF"/>
                </a:solidFill>
                <a:ea typeface="ＭＳ Ｐゴシック" panose="020B0600070205080204" pitchFamily="34" charset="-128"/>
              </a:rPr>
              <a:t>Oliver</a:t>
            </a:r>
            <a:r>
              <a:rPr lang="ar-SA" sz="800" b="1" dirty="0" smtClean="0">
                <a:solidFill>
                  <a:srgbClr val="FFFFFF"/>
                </a:solidFill>
                <a:ea typeface="ＭＳ Ｐゴシック" panose="020B0600070205080204" pitchFamily="34" charset="-128"/>
              </a:rPr>
              <a:t> </a:t>
            </a:r>
            <a:r>
              <a:rPr lang="ar-SA" sz="800" b="1" dirty="0" err="1" smtClean="0">
                <a:solidFill>
                  <a:srgbClr val="FFFFFF"/>
                </a:solidFill>
                <a:ea typeface="ＭＳ Ｐゴシック" panose="020B0600070205080204" pitchFamily="34" charset="-128"/>
              </a:rPr>
              <a:t>Wyman</a:t>
            </a:r>
            <a:r>
              <a:rPr lang="ar-SA" sz="800" b="1" dirty="0" smtClean="0">
                <a:solidFill>
                  <a:srgbClr val="FFFFFF"/>
                </a:solidFill>
                <a:ea typeface="ＭＳ Ｐゴシック" panose="020B0600070205080204" pitchFamily="34" charset="-128"/>
              </a:rPr>
              <a:t> </a:t>
            </a:r>
            <a:endParaRPr lang="ar-SA" sz="800" b="1" dirty="0">
              <a:solidFill>
                <a:srgbClr val="FFFFFF"/>
              </a:solidFill>
              <a:ea typeface="ＭＳ Ｐゴシック" panose="020B0600070205080204" pitchFamily="34" charset="-128"/>
            </a:endParaRPr>
          </a:p>
        </p:txBody>
      </p:sp>
    </p:spTree>
    <p:extLst>
      <p:ext uri="{BB962C8B-B14F-4D97-AF65-F5344CB8AC3E}">
        <p14:creationId xmlns:p14="http://schemas.microsoft.com/office/powerpoint/2010/main" val="279588242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Content">
    <p:spTree>
      <p:nvGrpSpPr>
        <p:cNvPr id="1" name=""/>
        <p:cNvGrpSpPr/>
        <p:nvPr/>
      </p:nvGrpSpPr>
      <p:grpSpPr>
        <a:xfrm>
          <a:off x="0" y="0"/>
          <a:ext cx="0" cy="0"/>
          <a:chOff x="0" y="0"/>
          <a:chExt cx="0" cy="0"/>
        </a:xfrm>
      </p:grpSpPr>
      <p:sp>
        <p:nvSpPr>
          <p:cNvPr id="4" name="Title 3"/>
          <p:cNvSpPr>
            <a:spLocks noGrp="1"/>
          </p:cNvSpPr>
          <p:nvPr>
            <p:ph type="title"/>
          </p:nvPr>
        </p:nvSpPr>
        <p:spPr>
          <a:xfrm>
            <a:off x="379415" y="379415"/>
            <a:ext cx="11425238" cy="373949"/>
          </a:xfrm>
        </p:spPr>
        <p:txBody>
          <a:bodyPr/>
          <a:lstStyle/>
          <a:p>
            <a:r>
              <a:rPr lang="en-US" smtClean="0"/>
              <a:t>Click to edit Master title style</a:t>
            </a:r>
            <a:endParaRPr lang="en-GB" dirty="0"/>
          </a:p>
        </p:txBody>
      </p:sp>
      <p:sp>
        <p:nvSpPr>
          <p:cNvPr id="5" name="Content Placeholder 4"/>
          <p:cNvSpPr>
            <a:spLocks noGrp="1"/>
          </p:cNvSpPr>
          <p:nvPr>
            <p:ph sz="quarter" idx="15"/>
          </p:nvPr>
        </p:nvSpPr>
        <p:spPr>
          <a:xfrm>
            <a:off x="379410" y="1295402"/>
            <a:ext cx="11430000" cy="1695336"/>
          </a:xfrm>
        </p:spPr>
        <p:txBody>
          <a:bodyPr/>
          <a:lstStyle>
            <a:lvl1pPr marL="0" marR="0"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sz="1700"/>
            </a:lvl1pPr>
            <a:lvl2pPr marL="154181" marR="0" indent="-154181" algn="l" defTabSz="772247" rtl="0" eaLnBrk="1" fontAlgn="auto" latinLnBrk="0" hangingPunct="1">
              <a:lnSpc>
                <a:spcPct val="110000"/>
              </a:lnSpc>
              <a:spcBef>
                <a:spcPts val="0"/>
              </a:spcBef>
              <a:spcAft>
                <a:spcPts val="507"/>
              </a:spcAft>
              <a:buClrTx/>
              <a:buSzTx/>
              <a:buFont typeface="Arial" panose="020B0604020202020204" pitchFamily="34" charset="0"/>
              <a:buChar char="•"/>
              <a:tabLst/>
              <a:defRPr sz="1700"/>
            </a:lvl2pPr>
            <a:lvl3pPr marL="301659" marR="0" indent="-147478" algn="l" defTabSz="772247" rtl="0" eaLnBrk="1" fontAlgn="auto" latinLnBrk="0" hangingPunct="1">
              <a:lnSpc>
                <a:spcPct val="110000"/>
              </a:lnSpc>
              <a:spcBef>
                <a:spcPts val="0"/>
              </a:spcBef>
              <a:spcAft>
                <a:spcPts val="507"/>
              </a:spcAft>
              <a:buClrTx/>
              <a:buSzTx/>
              <a:buFont typeface="Arial" panose="020B0604020202020204" pitchFamily="34" charset="0"/>
              <a:buChar char="•"/>
              <a:tabLst/>
              <a:defRPr sz="1700"/>
            </a:lvl3pPr>
            <a:lvl4pPr marL="455841" marR="0" indent="-154181" algn="l" defTabSz="772247" rtl="0" eaLnBrk="1" fontAlgn="auto" latinLnBrk="0" hangingPunct="1">
              <a:lnSpc>
                <a:spcPct val="110000"/>
              </a:lnSpc>
              <a:spcBef>
                <a:spcPts val="0"/>
              </a:spcBef>
              <a:spcAft>
                <a:spcPts val="507"/>
              </a:spcAft>
              <a:buClrTx/>
              <a:buSzTx/>
              <a:buFont typeface="Arial" panose="020B0604020202020204" pitchFamily="34" charset="0"/>
              <a:buChar char="•"/>
              <a:tabLst/>
              <a:defRPr sz="1700"/>
            </a:lvl4pPr>
            <a:lvl5pPr marL="603318" marR="0" indent="-147478" algn="l" defTabSz="772247" rtl="0" eaLnBrk="1" fontAlgn="auto" latinLnBrk="0" hangingPunct="1">
              <a:lnSpc>
                <a:spcPct val="110000"/>
              </a:lnSpc>
              <a:spcBef>
                <a:spcPts val="0"/>
              </a:spcBef>
              <a:spcAft>
                <a:spcPts val="507"/>
              </a:spcAft>
              <a:buClrTx/>
              <a:buSzTx/>
              <a:buFont typeface="Arial" panose="020B0604020202020204" pitchFamily="34" charset="0"/>
              <a:buChar char="•"/>
              <a:tabLst/>
              <a:defRPr sz="1700"/>
            </a:lvl5pPr>
          </a:lstStyle>
          <a:p>
            <a:pPr marL="0" marR="0" lvl="0"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a:pPr>
            <a:r>
              <a:rPr kumimoji="0" lang="en-US" sz="1700" b="0" i="0" u="none" strike="noStrike" kern="1200" cap="none" spc="0" normalizeH="0" baseline="0" noProof="0" smtClean="0">
                <a:ln>
                  <a:noFill/>
                </a:ln>
                <a:solidFill>
                  <a:prstClr val="black"/>
                </a:solidFill>
                <a:effectLst/>
                <a:uLnTx/>
                <a:uFillTx/>
                <a:latin typeface="+mn-lt"/>
                <a:ea typeface="+mj-ea"/>
                <a:cs typeface="+mj-cs"/>
              </a:rPr>
              <a:t>Click to edit Master text styles</a:t>
            </a:r>
          </a:p>
          <a:p>
            <a:pPr marL="0" marR="0" lvl="1"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a:pPr>
            <a:r>
              <a:rPr kumimoji="0" lang="en-US" sz="1700" b="0" i="0" u="none" strike="noStrike" kern="1200" cap="none" spc="0" normalizeH="0" baseline="0" noProof="0" smtClean="0">
                <a:ln>
                  <a:noFill/>
                </a:ln>
                <a:solidFill>
                  <a:prstClr val="black"/>
                </a:solidFill>
                <a:effectLst/>
                <a:uLnTx/>
                <a:uFillTx/>
                <a:latin typeface="+mn-lt"/>
                <a:ea typeface="+mj-ea"/>
                <a:cs typeface="+mj-cs"/>
              </a:rPr>
              <a:t>Second level</a:t>
            </a:r>
          </a:p>
          <a:p>
            <a:pPr marL="0" marR="0" lvl="2"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a:pPr>
            <a:r>
              <a:rPr kumimoji="0" lang="en-US" sz="1700" b="0" i="0" u="none" strike="noStrike" kern="1200" cap="none" spc="0" normalizeH="0" baseline="0" noProof="0" smtClean="0">
                <a:ln>
                  <a:noFill/>
                </a:ln>
                <a:solidFill>
                  <a:prstClr val="black"/>
                </a:solidFill>
                <a:effectLst/>
                <a:uLnTx/>
                <a:uFillTx/>
                <a:latin typeface="+mn-lt"/>
                <a:ea typeface="+mj-ea"/>
                <a:cs typeface="+mj-cs"/>
              </a:rPr>
              <a:t>Third level</a:t>
            </a:r>
          </a:p>
          <a:p>
            <a:pPr marL="0" marR="0" lvl="3"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a:pPr>
            <a:r>
              <a:rPr kumimoji="0" lang="en-US" sz="1700" b="0" i="0" u="none" strike="noStrike" kern="1200" cap="none" spc="0" normalizeH="0" baseline="0" noProof="0" smtClean="0">
                <a:ln>
                  <a:noFill/>
                </a:ln>
                <a:solidFill>
                  <a:prstClr val="black"/>
                </a:solidFill>
                <a:effectLst/>
                <a:uLnTx/>
                <a:uFillTx/>
                <a:latin typeface="+mn-lt"/>
                <a:ea typeface="+mj-ea"/>
                <a:cs typeface="+mj-cs"/>
              </a:rPr>
              <a:t>Fourth level</a:t>
            </a:r>
          </a:p>
          <a:p>
            <a:pPr marL="0" marR="0" lvl="4" indent="0" algn="l" defTabSz="772247" rtl="0" eaLnBrk="1" fontAlgn="auto" latinLnBrk="0" hangingPunct="1">
              <a:lnSpc>
                <a:spcPct val="110000"/>
              </a:lnSpc>
              <a:spcBef>
                <a:spcPts val="0"/>
              </a:spcBef>
              <a:spcAft>
                <a:spcPts val="507"/>
              </a:spcAft>
              <a:buClrTx/>
              <a:buSzTx/>
              <a:buFont typeface="Arial" panose="020B0604020202020204" pitchFamily="34" charset="0"/>
              <a:buNone/>
              <a:tabLst/>
              <a:defRPr/>
            </a:pPr>
            <a:r>
              <a:rPr kumimoji="0" lang="en-US" sz="1700" b="0" i="0" u="none" strike="noStrike" kern="1200" cap="none" spc="0" normalizeH="0" baseline="0" noProof="0" smtClean="0">
                <a:ln>
                  <a:noFill/>
                </a:ln>
                <a:solidFill>
                  <a:prstClr val="black"/>
                </a:solidFill>
                <a:effectLst/>
                <a:uLnTx/>
                <a:uFillTx/>
                <a:latin typeface="+mn-lt"/>
                <a:ea typeface="+mj-ea"/>
                <a:cs typeface="+mj-cs"/>
              </a:rPr>
              <a:t>Fifth level</a:t>
            </a:r>
            <a:endParaRPr kumimoji="0" lang="en-GB" sz="1000" b="0" i="0" u="none" strike="noStrike" kern="1200" cap="none" spc="0" normalizeH="0" baseline="0" noProof="0" dirty="0">
              <a:ln>
                <a:noFill/>
              </a:ln>
              <a:solidFill>
                <a:prstClr val="black"/>
              </a:solidFill>
              <a:effectLst/>
              <a:uLnTx/>
              <a:uFillTx/>
              <a:latin typeface="+mn-lt"/>
              <a:ea typeface="+mn-ea"/>
              <a:cs typeface="+mn-cs"/>
            </a:endParaRPr>
          </a:p>
        </p:txBody>
      </p:sp>
      <p:sp>
        <p:nvSpPr>
          <p:cNvPr id="6" name="Freeform 5"/>
          <p:cNvSpPr>
            <a:spLocks noEditPoints="1"/>
          </p:cNvSpPr>
          <p:nvPr userDrawn="1"/>
        </p:nvSpPr>
        <p:spPr bwMode="auto">
          <a:xfrm>
            <a:off x="5913044" y="6475418"/>
            <a:ext cx="365919" cy="194691"/>
          </a:xfrm>
          <a:custGeom>
            <a:avLst/>
            <a:gdLst>
              <a:gd name="T0" fmla="*/ 109 w 138"/>
              <a:gd name="T1" fmla="*/ 2 h 72"/>
              <a:gd name="T2" fmla="*/ 99 w 138"/>
              <a:gd name="T3" fmla="*/ 42 h 72"/>
              <a:gd name="T4" fmla="*/ 89 w 138"/>
              <a:gd name="T5" fmla="*/ 2 h 72"/>
              <a:gd name="T6" fmla="*/ 61 w 138"/>
              <a:gd name="T7" fmla="*/ 2 h 72"/>
              <a:gd name="T8" fmla="*/ 61 w 138"/>
              <a:gd name="T9" fmla="*/ 17 h 72"/>
              <a:gd name="T10" fmla="*/ 33 w 138"/>
              <a:gd name="T11" fmla="*/ 0 h 72"/>
              <a:gd name="T12" fmla="*/ 3 w 138"/>
              <a:gd name="T13" fmla="*/ 24 h 72"/>
              <a:gd name="T14" fmla="*/ 22 w 138"/>
              <a:gd name="T15" fmla="*/ 24 h 72"/>
              <a:gd name="T16" fmla="*/ 32 w 138"/>
              <a:gd name="T17" fmla="*/ 16 h 72"/>
              <a:gd name="T18" fmla="*/ 41 w 138"/>
              <a:gd name="T19" fmla="*/ 22 h 72"/>
              <a:gd name="T20" fmla="*/ 32 w 138"/>
              <a:gd name="T21" fmla="*/ 28 h 72"/>
              <a:gd name="T22" fmla="*/ 26 w 138"/>
              <a:gd name="T23" fmla="*/ 28 h 72"/>
              <a:gd name="T24" fmla="*/ 26 w 138"/>
              <a:gd name="T25" fmla="*/ 41 h 72"/>
              <a:gd name="T26" fmla="*/ 32 w 138"/>
              <a:gd name="T27" fmla="*/ 41 h 72"/>
              <a:gd name="T28" fmla="*/ 40 w 138"/>
              <a:gd name="T29" fmla="*/ 48 h 72"/>
              <a:gd name="T30" fmla="*/ 31 w 138"/>
              <a:gd name="T31" fmla="*/ 56 h 72"/>
              <a:gd name="T32" fmla="*/ 20 w 138"/>
              <a:gd name="T33" fmla="*/ 43 h 72"/>
              <a:gd name="T34" fmla="*/ 0 w 138"/>
              <a:gd name="T35" fmla="*/ 43 h 72"/>
              <a:gd name="T36" fmla="*/ 32 w 138"/>
              <a:gd name="T37" fmla="*/ 72 h 72"/>
              <a:gd name="T38" fmla="*/ 61 w 138"/>
              <a:gd name="T39" fmla="*/ 57 h 72"/>
              <a:gd name="T40" fmla="*/ 61 w 138"/>
              <a:gd name="T41" fmla="*/ 71 h 72"/>
              <a:gd name="T42" fmla="*/ 80 w 138"/>
              <a:gd name="T43" fmla="*/ 71 h 72"/>
              <a:gd name="T44" fmla="*/ 80 w 138"/>
              <a:gd name="T45" fmla="*/ 27 h 72"/>
              <a:gd name="T46" fmla="*/ 91 w 138"/>
              <a:gd name="T47" fmla="*/ 71 h 72"/>
              <a:gd name="T48" fmla="*/ 108 w 138"/>
              <a:gd name="T49" fmla="*/ 71 h 72"/>
              <a:gd name="T50" fmla="*/ 119 w 138"/>
              <a:gd name="T51" fmla="*/ 27 h 72"/>
              <a:gd name="T52" fmla="*/ 119 w 138"/>
              <a:gd name="T53" fmla="*/ 71 h 72"/>
              <a:gd name="T54" fmla="*/ 138 w 138"/>
              <a:gd name="T55" fmla="*/ 71 h 72"/>
              <a:gd name="T56" fmla="*/ 138 w 138"/>
              <a:gd name="T57" fmla="*/ 2 h 72"/>
              <a:gd name="T58" fmla="*/ 109 w 138"/>
              <a:gd name="T59" fmla="*/ 2 h 72"/>
              <a:gd name="T60" fmla="*/ 61 w 138"/>
              <a:gd name="T61" fmla="*/ 42 h 72"/>
              <a:gd name="T62" fmla="*/ 53 w 138"/>
              <a:gd name="T63" fmla="*/ 34 h 72"/>
              <a:gd name="T64" fmla="*/ 61 w 138"/>
              <a:gd name="T65" fmla="*/ 25 h 72"/>
              <a:gd name="T66" fmla="*/ 61 w 138"/>
              <a:gd name="T67"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8" h="72">
                <a:moveTo>
                  <a:pt x="109" y="2"/>
                </a:moveTo>
                <a:cubicBezTo>
                  <a:pt x="99" y="42"/>
                  <a:pt x="99" y="42"/>
                  <a:pt x="99" y="42"/>
                </a:cubicBezTo>
                <a:cubicBezTo>
                  <a:pt x="89" y="2"/>
                  <a:pt x="89" y="2"/>
                  <a:pt x="89" y="2"/>
                </a:cubicBezTo>
                <a:cubicBezTo>
                  <a:pt x="61" y="2"/>
                  <a:pt x="61" y="2"/>
                  <a:pt x="61" y="2"/>
                </a:cubicBezTo>
                <a:cubicBezTo>
                  <a:pt x="61" y="17"/>
                  <a:pt x="61" y="17"/>
                  <a:pt x="61" y="17"/>
                </a:cubicBezTo>
                <a:cubicBezTo>
                  <a:pt x="57" y="4"/>
                  <a:pt x="44" y="0"/>
                  <a:pt x="33" y="0"/>
                </a:cubicBezTo>
                <a:cubicBezTo>
                  <a:pt x="19" y="0"/>
                  <a:pt x="4" y="6"/>
                  <a:pt x="3" y="24"/>
                </a:cubicBezTo>
                <a:cubicBezTo>
                  <a:pt x="22" y="24"/>
                  <a:pt x="22" y="24"/>
                  <a:pt x="22" y="24"/>
                </a:cubicBezTo>
                <a:cubicBezTo>
                  <a:pt x="22" y="19"/>
                  <a:pt x="28" y="16"/>
                  <a:pt x="32" y="16"/>
                </a:cubicBezTo>
                <a:cubicBezTo>
                  <a:pt x="38" y="16"/>
                  <a:pt x="41" y="18"/>
                  <a:pt x="41" y="22"/>
                </a:cubicBezTo>
                <a:cubicBezTo>
                  <a:pt x="41" y="25"/>
                  <a:pt x="39" y="28"/>
                  <a:pt x="32" y="28"/>
                </a:cubicBezTo>
                <a:cubicBezTo>
                  <a:pt x="26" y="28"/>
                  <a:pt x="26" y="28"/>
                  <a:pt x="26" y="28"/>
                </a:cubicBezTo>
                <a:cubicBezTo>
                  <a:pt x="26" y="41"/>
                  <a:pt x="26" y="41"/>
                  <a:pt x="26" y="41"/>
                </a:cubicBezTo>
                <a:cubicBezTo>
                  <a:pt x="32" y="41"/>
                  <a:pt x="32" y="41"/>
                  <a:pt x="32" y="41"/>
                </a:cubicBezTo>
                <a:cubicBezTo>
                  <a:pt x="35" y="41"/>
                  <a:pt x="40" y="43"/>
                  <a:pt x="40" y="48"/>
                </a:cubicBezTo>
                <a:cubicBezTo>
                  <a:pt x="40" y="53"/>
                  <a:pt x="36" y="56"/>
                  <a:pt x="31" y="56"/>
                </a:cubicBezTo>
                <a:cubicBezTo>
                  <a:pt x="23" y="56"/>
                  <a:pt x="20" y="49"/>
                  <a:pt x="20" y="43"/>
                </a:cubicBezTo>
                <a:cubicBezTo>
                  <a:pt x="0" y="43"/>
                  <a:pt x="0" y="43"/>
                  <a:pt x="0" y="43"/>
                </a:cubicBezTo>
                <a:cubicBezTo>
                  <a:pt x="1" y="47"/>
                  <a:pt x="0" y="72"/>
                  <a:pt x="32" y="72"/>
                </a:cubicBezTo>
                <a:cubicBezTo>
                  <a:pt x="47" y="72"/>
                  <a:pt x="58" y="66"/>
                  <a:pt x="61" y="57"/>
                </a:cubicBezTo>
                <a:cubicBezTo>
                  <a:pt x="61" y="71"/>
                  <a:pt x="61" y="71"/>
                  <a:pt x="61" y="71"/>
                </a:cubicBezTo>
                <a:cubicBezTo>
                  <a:pt x="80" y="71"/>
                  <a:pt x="80" y="71"/>
                  <a:pt x="80" y="71"/>
                </a:cubicBezTo>
                <a:cubicBezTo>
                  <a:pt x="80" y="27"/>
                  <a:pt x="80" y="27"/>
                  <a:pt x="80" y="27"/>
                </a:cubicBezTo>
                <a:cubicBezTo>
                  <a:pt x="91" y="71"/>
                  <a:pt x="91" y="71"/>
                  <a:pt x="91" y="71"/>
                </a:cubicBezTo>
                <a:cubicBezTo>
                  <a:pt x="108" y="71"/>
                  <a:pt x="108" y="71"/>
                  <a:pt x="108" y="71"/>
                </a:cubicBezTo>
                <a:cubicBezTo>
                  <a:pt x="119" y="27"/>
                  <a:pt x="119" y="27"/>
                  <a:pt x="119" y="27"/>
                </a:cubicBezTo>
                <a:cubicBezTo>
                  <a:pt x="119" y="71"/>
                  <a:pt x="119" y="71"/>
                  <a:pt x="119" y="71"/>
                </a:cubicBezTo>
                <a:cubicBezTo>
                  <a:pt x="138" y="71"/>
                  <a:pt x="138" y="71"/>
                  <a:pt x="138" y="71"/>
                </a:cubicBezTo>
                <a:cubicBezTo>
                  <a:pt x="138" y="2"/>
                  <a:pt x="138" y="2"/>
                  <a:pt x="138" y="2"/>
                </a:cubicBezTo>
                <a:lnTo>
                  <a:pt x="109" y="2"/>
                </a:lnTo>
                <a:close/>
                <a:moveTo>
                  <a:pt x="61" y="42"/>
                </a:moveTo>
                <a:cubicBezTo>
                  <a:pt x="58" y="37"/>
                  <a:pt x="55" y="35"/>
                  <a:pt x="53" y="34"/>
                </a:cubicBezTo>
                <a:cubicBezTo>
                  <a:pt x="57" y="32"/>
                  <a:pt x="59" y="30"/>
                  <a:pt x="61" y="25"/>
                </a:cubicBezTo>
                <a:lnTo>
                  <a:pt x="61" y="42"/>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0" tIns="0" rIns="0" bIns="0" numCol="1" anchor="t" anchorCtr="0" compatLnSpc="1">
            <a:prstTxWarp prst="textNoShape">
              <a:avLst/>
            </a:prstTxWarp>
            <a:noAutofit/>
          </a:bodyPr>
          <a:lstStyle/>
          <a:p>
            <a:pPr fontAlgn="base">
              <a:spcBef>
                <a:spcPct val="0"/>
              </a:spcBef>
              <a:spcAft>
                <a:spcPct val="0"/>
              </a:spcAft>
            </a:pPr>
            <a:endParaRPr lang="en-GB" sz="1500" b="1">
              <a:solidFill>
                <a:srgbClr val="8CC63E"/>
              </a:solidFill>
              <a:ea typeface="ＭＳ Ｐゴシック" panose="020B0600070205080204" pitchFamily="34" charset="-128"/>
            </a:endParaRPr>
          </a:p>
        </p:txBody>
      </p:sp>
      <p:sp>
        <p:nvSpPr>
          <p:cNvPr id="7" name="TextBox 6"/>
          <p:cNvSpPr txBox="1"/>
          <p:nvPr userDrawn="1"/>
        </p:nvSpPr>
        <p:spPr>
          <a:xfrm>
            <a:off x="11590815" y="6596404"/>
            <a:ext cx="218681" cy="107722"/>
          </a:xfrm>
          <a:prstGeom prst="rect">
            <a:avLst/>
          </a:prstGeom>
          <a:noFill/>
        </p:spPr>
        <p:txBody>
          <a:bodyPr wrap="square" lIns="0" tIns="0" rIns="0" bIns="0" rtlCol="0">
            <a:spAutoFit/>
          </a:bodyPr>
          <a:lstStyle/>
          <a:p>
            <a:pPr algn="r" fontAlgn="base">
              <a:spcBef>
                <a:spcPct val="0"/>
              </a:spcBef>
              <a:spcAft>
                <a:spcPct val="0"/>
              </a:spcAft>
            </a:pPr>
            <a:fld id="{29B7B62B-0732-4BEA-A6C8-5CF96588F2B9}" type="slidenum">
              <a:rPr lang="en-US" sz="700" b="1" smtClean="0">
                <a:solidFill>
                  <a:srgbClr val="8CC63E"/>
                </a:solidFill>
                <a:ea typeface="ＭＳ Ｐゴシック" panose="020B0600070205080204" pitchFamily="34" charset="-128"/>
              </a:rPr>
              <a:pPr algn="r" fontAlgn="base">
                <a:spcBef>
                  <a:spcPct val="0"/>
                </a:spcBef>
                <a:spcAft>
                  <a:spcPct val="0"/>
                </a:spcAft>
              </a:pPr>
              <a:t>‹#›</a:t>
            </a:fld>
            <a:endParaRPr lang="en-US" sz="700" b="1" dirty="0" err="1" smtClean="0">
              <a:solidFill>
                <a:srgbClr val="8CC63E"/>
              </a:solidFill>
              <a:ea typeface="ＭＳ Ｐゴシック" panose="020B0600070205080204" pitchFamily="34" charset="-128"/>
            </a:endParaRPr>
          </a:p>
        </p:txBody>
      </p:sp>
      <p:grpSp>
        <p:nvGrpSpPr>
          <p:cNvPr id="8" name="Group 22"/>
          <p:cNvGrpSpPr>
            <a:grpSpLocks/>
          </p:cNvGrpSpPr>
          <p:nvPr userDrawn="1"/>
        </p:nvGrpSpPr>
        <p:grpSpPr bwMode="auto">
          <a:xfrm>
            <a:off x="-264084" y="6596406"/>
            <a:ext cx="2147228" cy="184155"/>
            <a:chOff x="9374212" y="6574531"/>
            <a:chExt cx="2147228" cy="182885"/>
          </a:xfrm>
        </p:grpSpPr>
        <p:grpSp>
          <p:nvGrpSpPr>
            <p:cNvPr id="9" name="Group 8"/>
            <p:cNvGrpSpPr>
              <a:grpSpLocks/>
            </p:cNvGrpSpPr>
            <p:nvPr/>
          </p:nvGrpSpPr>
          <p:grpSpPr bwMode="auto">
            <a:xfrm>
              <a:off x="9374212" y="6574531"/>
              <a:ext cx="2147228" cy="182883"/>
              <a:chOff x="9378677" y="6574531"/>
              <a:chExt cx="2147228" cy="182883"/>
            </a:xfrm>
          </p:grpSpPr>
          <p:sp>
            <p:nvSpPr>
              <p:cNvPr id="11" name="Footer Placeholder 3"/>
              <p:cNvSpPr txBox="1">
                <a:spLocks/>
              </p:cNvSpPr>
              <p:nvPr/>
            </p:nvSpPr>
            <p:spPr bwMode="auto">
              <a:xfrm>
                <a:off x="10461203" y="6574537"/>
                <a:ext cx="1064702" cy="18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912813" eaLnBrk="0" hangingPunct="0">
                  <a:tabLst>
                    <a:tab pos="798513" algn="r"/>
                  </a:tabLst>
                  <a:defRPr sz="2400">
                    <a:solidFill>
                      <a:schemeClr val="tx1"/>
                    </a:solidFill>
                    <a:latin typeface="Arial" charset="0"/>
                    <a:ea typeface="ＭＳ Ｐゴシック" charset="0"/>
                    <a:cs typeface="Arial" charset="0"/>
                  </a:defRPr>
                </a:lvl1pPr>
                <a:lvl2pPr marL="742950" indent="-285750" defTabSz="912813" eaLnBrk="0" hangingPunct="0">
                  <a:tabLst>
                    <a:tab pos="798513" algn="r"/>
                  </a:tabLst>
                  <a:defRPr sz="2400">
                    <a:solidFill>
                      <a:schemeClr val="tx1"/>
                    </a:solidFill>
                    <a:latin typeface="Arial" charset="0"/>
                    <a:ea typeface="Arial" charset="0"/>
                    <a:cs typeface="Arial" charset="0"/>
                  </a:defRPr>
                </a:lvl2pPr>
                <a:lvl3pPr marL="1143000" indent="-228600" defTabSz="912813" eaLnBrk="0" hangingPunct="0">
                  <a:tabLst>
                    <a:tab pos="798513" algn="r"/>
                  </a:tabLst>
                  <a:defRPr sz="2400">
                    <a:solidFill>
                      <a:schemeClr val="tx1"/>
                    </a:solidFill>
                    <a:latin typeface="Arial" charset="0"/>
                    <a:ea typeface="Arial" charset="0"/>
                    <a:cs typeface="Arial" charset="0"/>
                  </a:defRPr>
                </a:lvl3pPr>
                <a:lvl4pPr marL="1600200" indent="-228600" defTabSz="912813" eaLnBrk="0" hangingPunct="0">
                  <a:tabLst>
                    <a:tab pos="798513" algn="r"/>
                  </a:tabLst>
                  <a:defRPr sz="2400">
                    <a:solidFill>
                      <a:schemeClr val="tx1"/>
                    </a:solidFill>
                    <a:latin typeface="Arial" charset="0"/>
                    <a:ea typeface="Arial" charset="0"/>
                    <a:cs typeface="Arial" charset="0"/>
                  </a:defRPr>
                </a:lvl4pPr>
                <a:lvl5pPr marL="2057400" indent="-228600" defTabSz="912813" eaLnBrk="0" hangingPunct="0">
                  <a:tabLst>
                    <a:tab pos="798513" algn="r"/>
                  </a:tabLst>
                  <a:defRPr sz="2400">
                    <a:solidFill>
                      <a:schemeClr val="tx1"/>
                    </a:solidFill>
                    <a:latin typeface="Arial" charset="0"/>
                    <a:ea typeface="Arial" charset="0"/>
                    <a:cs typeface="Arial" charset="0"/>
                  </a:defRPr>
                </a:lvl5pPr>
                <a:lvl6pPr marL="2514600" indent="-228600" defTabSz="912813" eaLnBrk="0" fontAlgn="base" hangingPunct="0">
                  <a:spcBef>
                    <a:spcPct val="0"/>
                  </a:spcBef>
                  <a:spcAft>
                    <a:spcPct val="0"/>
                  </a:spcAft>
                  <a:tabLst>
                    <a:tab pos="798513" algn="r"/>
                  </a:tabLst>
                  <a:defRPr sz="2400">
                    <a:solidFill>
                      <a:schemeClr val="tx1"/>
                    </a:solidFill>
                    <a:latin typeface="Arial" charset="0"/>
                    <a:ea typeface="Arial" charset="0"/>
                    <a:cs typeface="Arial" charset="0"/>
                  </a:defRPr>
                </a:lvl6pPr>
                <a:lvl7pPr marL="2971800" indent="-228600" defTabSz="912813" eaLnBrk="0" fontAlgn="base" hangingPunct="0">
                  <a:spcBef>
                    <a:spcPct val="0"/>
                  </a:spcBef>
                  <a:spcAft>
                    <a:spcPct val="0"/>
                  </a:spcAft>
                  <a:tabLst>
                    <a:tab pos="798513" algn="r"/>
                  </a:tabLst>
                  <a:defRPr sz="2400">
                    <a:solidFill>
                      <a:schemeClr val="tx1"/>
                    </a:solidFill>
                    <a:latin typeface="Arial" charset="0"/>
                    <a:ea typeface="Arial" charset="0"/>
                    <a:cs typeface="Arial" charset="0"/>
                  </a:defRPr>
                </a:lvl7pPr>
                <a:lvl8pPr marL="3429000" indent="-228600" defTabSz="912813" eaLnBrk="0" fontAlgn="base" hangingPunct="0">
                  <a:spcBef>
                    <a:spcPct val="0"/>
                  </a:spcBef>
                  <a:spcAft>
                    <a:spcPct val="0"/>
                  </a:spcAft>
                  <a:tabLst>
                    <a:tab pos="798513" algn="r"/>
                  </a:tabLst>
                  <a:defRPr sz="2400">
                    <a:solidFill>
                      <a:schemeClr val="tx1"/>
                    </a:solidFill>
                    <a:latin typeface="Arial" charset="0"/>
                    <a:ea typeface="Arial" charset="0"/>
                    <a:cs typeface="Arial" charset="0"/>
                  </a:defRPr>
                </a:lvl8pPr>
                <a:lvl9pPr marL="3886200" indent="-228600" defTabSz="912813" eaLnBrk="0" fontAlgn="base" hangingPunct="0">
                  <a:spcBef>
                    <a:spcPct val="0"/>
                  </a:spcBef>
                  <a:spcAft>
                    <a:spcPct val="0"/>
                  </a:spcAft>
                  <a:tabLst>
                    <a:tab pos="798513" algn="r"/>
                  </a:tabLst>
                  <a:defRPr sz="2400">
                    <a:solidFill>
                      <a:schemeClr val="tx1"/>
                    </a:solidFill>
                    <a:latin typeface="Arial" charset="0"/>
                    <a:ea typeface="Arial" charset="0"/>
                    <a:cs typeface="Arial" charset="0"/>
                  </a:defRPr>
                </a:lvl9pPr>
              </a:lstStyle>
              <a:p>
                <a:pPr algn="r" defTabSz="770907" eaLnBrk="1" fontAlgn="base" hangingPunct="1">
                  <a:spcBef>
                    <a:spcPct val="0"/>
                  </a:spcBef>
                  <a:spcAft>
                    <a:spcPct val="0"/>
                  </a:spcAft>
                  <a:tabLst>
                    <a:tab pos="674375" algn="r"/>
                  </a:tabLst>
                  <a:defRPr/>
                </a:pPr>
                <a:r>
                  <a:rPr lang="en-US" sz="700" kern="0" dirty="0" smtClean="0">
                    <a:solidFill>
                      <a:prstClr val="black"/>
                    </a:solidFill>
                    <a:latin typeface="3M Circular TT Book" panose="020B0604020101020102" pitchFamily="34" charset="0"/>
                    <a:cs typeface="3M Circular TT Book" panose="020B0604020101020102" pitchFamily="34" charset="0"/>
                  </a:rPr>
                  <a:t>. All Rights Reserved.</a:t>
                </a:r>
              </a:p>
            </p:txBody>
          </p:sp>
          <p:sp>
            <p:nvSpPr>
              <p:cNvPr id="12" name="TextBox 25"/>
              <p:cNvSpPr txBox="1">
                <a:spLocks noChangeArrowheads="1"/>
              </p:cNvSpPr>
              <p:nvPr/>
            </p:nvSpPr>
            <p:spPr bwMode="auto">
              <a:xfrm>
                <a:off x="9378677" y="6574531"/>
                <a:ext cx="1177925"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sz="2400">
                    <a:solidFill>
                      <a:schemeClr val="tx1"/>
                    </a:solidFill>
                    <a:latin typeface="Arial" charset="0"/>
                    <a:ea typeface="ＭＳ Ｐゴシック" charset="0"/>
                    <a:cs typeface="Arial" charset="0"/>
                  </a:defRPr>
                </a:lvl1pPr>
                <a:lvl2pPr marL="742950" indent="-285750" defTabSz="912813" eaLnBrk="0" hangingPunct="0">
                  <a:defRPr sz="2400">
                    <a:solidFill>
                      <a:schemeClr val="tx1"/>
                    </a:solidFill>
                    <a:latin typeface="Arial" charset="0"/>
                    <a:ea typeface="Arial" charset="0"/>
                    <a:cs typeface="Arial" charset="0"/>
                  </a:defRPr>
                </a:lvl2pPr>
                <a:lvl3pPr marL="1143000" indent="-228600" defTabSz="912813" eaLnBrk="0" hangingPunct="0">
                  <a:defRPr sz="2400">
                    <a:solidFill>
                      <a:schemeClr val="tx1"/>
                    </a:solidFill>
                    <a:latin typeface="Arial" charset="0"/>
                    <a:ea typeface="Arial" charset="0"/>
                    <a:cs typeface="Arial" charset="0"/>
                  </a:defRPr>
                </a:lvl3pPr>
                <a:lvl4pPr marL="1600200" indent="-228600" defTabSz="912813" eaLnBrk="0" hangingPunct="0">
                  <a:defRPr sz="2400">
                    <a:solidFill>
                      <a:schemeClr val="tx1"/>
                    </a:solidFill>
                    <a:latin typeface="Arial" charset="0"/>
                    <a:ea typeface="Arial" charset="0"/>
                    <a:cs typeface="Arial" charset="0"/>
                  </a:defRPr>
                </a:lvl4pPr>
                <a:lvl5pPr marL="2057400" indent="-228600" defTabSz="912813" eaLnBrk="0" hangingPunct="0">
                  <a:defRPr sz="2400">
                    <a:solidFill>
                      <a:schemeClr val="tx1"/>
                    </a:solidFill>
                    <a:latin typeface="Arial" charset="0"/>
                    <a:ea typeface="Arial" charset="0"/>
                    <a:cs typeface="Arial" charset="0"/>
                  </a:defRPr>
                </a:lvl5pPr>
                <a:lvl6pPr marL="2514600" indent="-228600" defTabSz="912813" eaLnBrk="0" fontAlgn="base" hangingPunct="0">
                  <a:spcBef>
                    <a:spcPct val="0"/>
                  </a:spcBef>
                  <a:spcAft>
                    <a:spcPct val="0"/>
                  </a:spcAft>
                  <a:defRPr sz="2400">
                    <a:solidFill>
                      <a:schemeClr val="tx1"/>
                    </a:solidFill>
                    <a:latin typeface="Arial" charset="0"/>
                    <a:ea typeface="Arial" charset="0"/>
                    <a:cs typeface="Arial" charset="0"/>
                  </a:defRPr>
                </a:lvl6pPr>
                <a:lvl7pPr marL="2971800" indent="-228600" defTabSz="912813" eaLnBrk="0" fontAlgn="base" hangingPunct="0">
                  <a:spcBef>
                    <a:spcPct val="0"/>
                  </a:spcBef>
                  <a:spcAft>
                    <a:spcPct val="0"/>
                  </a:spcAft>
                  <a:defRPr sz="2400">
                    <a:solidFill>
                      <a:schemeClr val="tx1"/>
                    </a:solidFill>
                    <a:latin typeface="Arial" charset="0"/>
                    <a:ea typeface="Arial" charset="0"/>
                    <a:cs typeface="Arial" charset="0"/>
                  </a:defRPr>
                </a:lvl7pPr>
                <a:lvl8pPr marL="3429000" indent="-228600" defTabSz="912813" eaLnBrk="0" fontAlgn="base" hangingPunct="0">
                  <a:spcBef>
                    <a:spcPct val="0"/>
                  </a:spcBef>
                  <a:spcAft>
                    <a:spcPct val="0"/>
                  </a:spcAft>
                  <a:defRPr sz="2400">
                    <a:solidFill>
                      <a:schemeClr val="tx1"/>
                    </a:solidFill>
                    <a:latin typeface="Arial" charset="0"/>
                    <a:ea typeface="Arial" charset="0"/>
                    <a:cs typeface="Arial" charset="0"/>
                  </a:defRPr>
                </a:lvl8pPr>
                <a:lvl9pPr marL="3886200" indent="-228600" defTabSz="912813" eaLnBrk="0" fontAlgn="base" hangingPunct="0">
                  <a:spcBef>
                    <a:spcPct val="0"/>
                  </a:spcBef>
                  <a:spcAft>
                    <a:spcPct val="0"/>
                  </a:spcAft>
                  <a:defRPr sz="2400">
                    <a:solidFill>
                      <a:schemeClr val="tx1"/>
                    </a:solidFill>
                    <a:latin typeface="Arial" charset="0"/>
                    <a:ea typeface="Arial" charset="0"/>
                    <a:cs typeface="Arial" charset="0"/>
                  </a:defRPr>
                </a:lvl9pPr>
              </a:lstStyle>
              <a:p>
                <a:pPr algn="r" defTabSz="770907" eaLnBrk="1" fontAlgn="base" hangingPunct="1">
                  <a:spcBef>
                    <a:spcPct val="0"/>
                  </a:spcBef>
                  <a:spcAft>
                    <a:spcPct val="0"/>
                  </a:spcAft>
                  <a:defRPr/>
                </a:pPr>
                <a:fld id="{75980DF0-75D0-FD4C-983E-614B6986212F}" type="datetime3">
                  <a:rPr lang="en-US" sz="700" kern="0" smtClean="0">
                    <a:solidFill>
                      <a:prstClr val="black"/>
                    </a:solidFill>
                    <a:latin typeface="3M Circular TT Book" panose="020B0604020101020102" pitchFamily="34" charset="0"/>
                    <a:cs typeface="3M Circular TT Book" panose="020B0604020101020102" pitchFamily="34" charset="0"/>
                  </a:rPr>
                  <a:pPr algn="r" defTabSz="770907" eaLnBrk="1" fontAlgn="base" hangingPunct="1">
                    <a:spcBef>
                      <a:spcPct val="0"/>
                    </a:spcBef>
                    <a:spcAft>
                      <a:spcPct val="0"/>
                    </a:spcAft>
                    <a:defRPr/>
                  </a:pPr>
                  <a:t>12 November 2016</a:t>
                </a:fld>
                <a:endParaRPr lang="en-US" sz="700" kern="0" dirty="0" smtClean="0">
                  <a:solidFill>
                    <a:prstClr val="black"/>
                  </a:solidFill>
                  <a:latin typeface="3M Circular TT Book" panose="020B0604020101020102" pitchFamily="34" charset="0"/>
                  <a:cs typeface="3M Circular TT Book" panose="020B0604020101020102" pitchFamily="34" charset="0"/>
                </a:endParaRPr>
              </a:p>
            </p:txBody>
          </p:sp>
          <p:sp>
            <p:nvSpPr>
              <p:cNvPr id="13" name="Rectangle 26"/>
              <p:cNvSpPr>
                <a:spLocks noChangeArrowheads="1"/>
              </p:cNvSpPr>
              <p:nvPr/>
            </p:nvSpPr>
            <p:spPr bwMode="auto">
              <a:xfrm>
                <a:off x="9513906" y="6589264"/>
                <a:ext cx="812067" cy="153425"/>
              </a:xfrm>
              <a:prstGeom prst="rect">
                <a:avLst/>
              </a:pr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770907" fontAlgn="base">
                  <a:spcBef>
                    <a:spcPct val="0"/>
                  </a:spcBef>
                  <a:spcAft>
                    <a:spcPct val="0"/>
                  </a:spcAft>
                  <a:defRPr/>
                </a:pPr>
                <a:endParaRPr lang="en-US" sz="700" kern="0" smtClean="0">
                  <a:solidFill>
                    <a:prstClr val="black"/>
                  </a:solidFill>
                  <a:ea typeface="ＭＳ Ｐゴシック" charset="0"/>
                  <a:cs typeface="3M Circular TT Book" panose="020B0604020101020102" pitchFamily="34" charset="0"/>
                </a:endParaRPr>
              </a:p>
            </p:txBody>
          </p:sp>
        </p:grpSp>
        <p:sp>
          <p:nvSpPr>
            <p:cNvPr id="10" name="TextBox 24"/>
            <p:cNvSpPr txBox="1">
              <a:spLocks noChangeArrowheads="1"/>
            </p:cNvSpPr>
            <p:nvPr/>
          </p:nvSpPr>
          <p:spPr bwMode="auto">
            <a:xfrm>
              <a:off x="10017092" y="6574536"/>
              <a:ext cx="353517" cy="18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charset="0"/>
                  <a:ea typeface="Arial" charset="0"/>
                  <a:cs typeface="Arial" charset="0"/>
                </a:defRPr>
              </a:lvl9pPr>
            </a:lstStyle>
            <a:p>
              <a:pPr defTabSz="772247" eaLnBrk="1" fontAlgn="base" hangingPunct="1">
                <a:spcBef>
                  <a:spcPct val="0"/>
                </a:spcBef>
                <a:spcAft>
                  <a:spcPct val="0"/>
                </a:spcAft>
                <a:defRPr/>
              </a:pPr>
              <a:r>
                <a:rPr lang="en-US" sz="700" kern="0" dirty="0" smtClean="0">
                  <a:solidFill>
                    <a:prstClr val="black"/>
                  </a:solidFill>
                  <a:latin typeface="3M Circular TT Book" panose="020B0604020101020102" pitchFamily="34" charset="0"/>
                  <a:cs typeface="3M Circular TT Book" panose="020B0604020101020102" pitchFamily="34" charset="0"/>
                </a:rPr>
                <a:t>© 3M</a:t>
              </a:r>
            </a:p>
          </p:txBody>
        </p:sp>
      </p:grpSp>
      <p:sp>
        <p:nvSpPr>
          <p:cNvPr id="14" name="Footer Placeholder 3"/>
          <p:cNvSpPr txBox="1">
            <a:spLocks/>
          </p:cNvSpPr>
          <p:nvPr userDrawn="1"/>
        </p:nvSpPr>
        <p:spPr bwMode="auto">
          <a:xfrm>
            <a:off x="1944950" y="6596401"/>
            <a:ext cx="100584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Arial" charset="0"/>
                <a:ea typeface="ＭＳ Ｐゴシック" charset="0"/>
                <a:cs typeface="Arial" charset="0"/>
              </a:defRPr>
            </a:lvl1pPr>
            <a:lvl2pPr marL="742950" indent="-285750" eaLnBrk="0" hangingPunct="0">
              <a:defRPr sz="2400">
                <a:solidFill>
                  <a:schemeClr val="tx1"/>
                </a:solidFill>
                <a:latin typeface="Arial" charset="0"/>
                <a:ea typeface="Arial" charset="0"/>
                <a:cs typeface="Arial" charset="0"/>
              </a:defRPr>
            </a:lvl2pPr>
            <a:lvl3pPr marL="1143000" indent="-228600" eaLnBrk="0" hangingPunct="0">
              <a:defRPr sz="2400">
                <a:solidFill>
                  <a:schemeClr val="tx1"/>
                </a:solidFill>
                <a:latin typeface="Arial" charset="0"/>
                <a:ea typeface="Arial" charset="0"/>
                <a:cs typeface="Arial" charset="0"/>
              </a:defRPr>
            </a:lvl3pPr>
            <a:lvl4pPr marL="1600200" indent="-228600" eaLnBrk="0" hangingPunct="0">
              <a:defRPr sz="2400">
                <a:solidFill>
                  <a:schemeClr val="tx1"/>
                </a:solidFill>
                <a:latin typeface="Arial" charset="0"/>
                <a:ea typeface="Arial" charset="0"/>
                <a:cs typeface="Arial" charset="0"/>
              </a:defRPr>
            </a:lvl4pPr>
            <a:lvl5pPr marL="2057400" indent="-228600" eaLnBrk="0" hangingPunct="0">
              <a:defRPr sz="24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a:solidFill>
                  <a:schemeClr val="tx1"/>
                </a:solidFill>
                <a:latin typeface="Arial" charset="0"/>
                <a:ea typeface="Arial" charset="0"/>
                <a:cs typeface="Arial" charset="0"/>
              </a:defRPr>
            </a:lvl9pPr>
          </a:lstStyle>
          <a:p>
            <a:pPr eaLnBrk="1" fontAlgn="base" hangingPunct="1">
              <a:spcBef>
                <a:spcPct val="0"/>
              </a:spcBef>
              <a:spcAft>
                <a:spcPct val="0"/>
              </a:spcAft>
              <a:defRPr/>
            </a:pPr>
            <a:r>
              <a:rPr lang="en-US" sz="700" b="1" dirty="0" smtClean="0">
                <a:solidFill>
                  <a:prstClr val="black"/>
                </a:solidFill>
                <a:latin typeface="3M Circular TT Book" panose="020B0604020101020102" pitchFamily="34" charset="0"/>
                <a:cs typeface="3M Circular TT Book" panose="020B0604020101020102" pitchFamily="34" charset="0"/>
              </a:rPr>
              <a:t>3M Confidential.</a:t>
            </a:r>
          </a:p>
        </p:txBody>
      </p:sp>
    </p:spTree>
    <p:extLst>
      <p:ext uri="{BB962C8B-B14F-4D97-AF65-F5344CB8AC3E}">
        <p14:creationId xmlns:p14="http://schemas.microsoft.com/office/powerpoint/2010/main" val="45561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DFABCC-1084-4E97-8E55-D48151990979}"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9126744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803396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41671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53225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03544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11563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6527756"/>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
        <p:nvSpPr>
          <p:cNvPr id="6" name="Rectangle 5"/>
          <p:cNvSpPr/>
          <p:nvPr userDrawn="1"/>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spTree>
    <p:extLst>
      <p:ext uri="{BB962C8B-B14F-4D97-AF65-F5344CB8AC3E}">
        <p14:creationId xmlns:p14="http://schemas.microsoft.com/office/powerpoint/2010/main" val="1938360758"/>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159611924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1380500843"/>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195611645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9DFABCC-1084-4E97-8E55-D48151990979}" type="datetimeFigureOut">
              <a:rPr lang="en-US" smtClean="0"/>
              <a:t>12/11/2016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29208626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1"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1"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3725089172"/>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369332"/>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276999"/>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390888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012260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1"/>
            <a:ext cx="10363200" cy="615553"/>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5" y="4099127"/>
            <a:ext cx="10363200" cy="30777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066681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20701" y="1887541"/>
            <a:ext cx="5096933" cy="16619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820833" y="1887541"/>
            <a:ext cx="5096933" cy="16619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41932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41"/>
            <a:ext cx="10972800" cy="369332"/>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805544"/>
            <a:ext cx="5386916" cy="3693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6"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70" y="1805544"/>
            <a:ext cx="5389034" cy="36933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0" y="2174875"/>
            <a:ext cx="5389034" cy="14465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7838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75198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3417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4" y="1127326"/>
            <a:ext cx="4011085" cy="30777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5" y="273054"/>
            <a:ext cx="6815667" cy="190821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4" y="1435101"/>
            <a:ext cx="4011085"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04159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6" y="5059565"/>
            <a:ext cx="7315200" cy="307777"/>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6" y="612778"/>
            <a:ext cx="7315200" cy="49244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6" y="5367337"/>
            <a:ext cx="7315200" cy="21544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57398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DFABCC-1084-4E97-8E55-D48151990979}" type="datetimeFigureOut">
              <a:rPr lang="en-US" smtClean="0"/>
              <a:t>12/11/2016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59B636-E419-4391-901C-EBCFBB3BA958}" type="slidenum">
              <a:rPr lang="en-US" smtClean="0"/>
              <a:t>‹#›</a:t>
            </a:fld>
            <a:endParaRPr lang="en-US"/>
          </a:p>
        </p:txBody>
      </p:sp>
    </p:spTree>
    <p:extLst>
      <p:ext uri="{BB962C8B-B14F-4D97-AF65-F5344CB8AC3E}">
        <p14:creationId xmlns:p14="http://schemas.microsoft.com/office/powerpoint/2010/main" val="2894572798"/>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8424781" y="1887540"/>
            <a:ext cx="2492990" cy="153888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824907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179105" y="269878"/>
            <a:ext cx="738664" cy="276383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453307" y="269878"/>
            <a:ext cx="1661993" cy="27638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336376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20698" y="269880"/>
            <a:ext cx="8966201" cy="369332"/>
          </a:xfrm>
        </p:spPr>
        <p:txBody>
          <a:bodyPr/>
          <a:lstStyle/>
          <a:p>
            <a:r>
              <a:rPr lang="en-US"/>
              <a:t>Click to edit Master title style</a:t>
            </a:r>
          </a:p>
        </p:txBody>
      </p:sp>
      <p:sp>
        <p:nvSpPr>
          <p:cNvPr id="3" name="Table Placeholder 2"/>
          <p:cNvSpPr>
            <a:spLocks noGrp="1"/>
          </p:cNvSpPr>
          <p:nvPr>
            <p:ph type="tbl" idx="1"/>
          </p:nvPr>
        </p:nvSpPr>
        <p:spPr>
          <a:xfrm>
            <a:off x="520700" y="1887539"/>
            <a:ext cx="10397067" cy="276999"/>
          </a:xfrm>
        </p:spPr>
        <p:txBody>
          <a:bodyPr/>
          <a:lstStyle/>
          <a:p>
            <a:pPr lvl="0"/>
            <a:endParaRPr lang="en-US" noProof="0"/>
          </a:p>
        </p:txBody>
      </p:sp>
    </p:spTree>
    <p:extLst>
      <p:ext uri="{BB962C8B-B14F-4D97-AF65-F5344CB8AC3E}">
        <p14:creationId xmlns:p14="http://schemas.microsoft.com/office/powerpoint/2010/main" val="2968411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9DFABCC-1084-4E97-8E55-D48151990979}" type="datetimeFigureOut">
              <a:rPr lang="en-US" smtClean="0"/>
              <a:t>12/11/2016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59B636-E419-4391-901C-EBCFBB3BA958}" type="slidenum">
              <a:rPr lang="en-US" smtClean="0"/>
              <a:t>‹#›</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
        <p:nvSpPr>
          <p:cNvPr id="6" name="Rectangle 5"/>
          <p:cNvSpPr/>
          <p:nvPr userDrawn="1"/>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spTree>
    <p:extLst>
      <p:ext uri="{BB962C8B-B14F-4D97-AF65-F5344CB8AC3E}">
        <p14:creationId xmlns:p14="http://schemas.microsoft.com/office/powerpoint/2010/main" val="254746885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FABCC-1084-4E97-8E55-D48151990979}"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59B636-E419-4391-901C-EBCFBB3BA958}"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36565811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8"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DFABCC-1084-4E97-8E55-D48151990979}" type="datetimeFigureOut">
              <a:rPr lang="en-US" smtClean="0"/>
              <a:t>12/11/2016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59B636-E419-4391-901C-EBCFBB3BA958}"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44106300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jpe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tags" Target="../tags/tag2.xml"/><Relationship Id="rId26" Type="http://schemas.openxmlformats.org/officeDocument/2006/relationships/tags" Target="../tags/tag10.xml"/><Relationship Id="rId3" Type="http://schemas.openxmlformats.org/officeDocument/2006/relationships/slideLayout" Target="../slideLayouts/slideLayout28.xml"/><Relationship Id="rId21" Type="http://schemas.openxmlformats.org/officeDocument/2006/relationships/tags" Target="../tags/tag5.xml"/><Relationship Id="rId34" Type="http://schemas.openxmlformats.org/officeDocument/2006/relationships/image" Target="../media/image3.jpeg"/><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tags" Target="../tags/tag1.xml"/><Relationship Id="rId25" Type="http://schemas.openxmlformats.org/officeDocument/2006/relationships/tags" Target="../tags/tag9.xml"/><Relationship Id="rId33" Type="http://schemas.openxmlformats.org/officeDocument/2006/relationships/oleObject" Target="../embeddings/oleObject1.bin"/><Relationship Id="rId2" Type="http://schemas.openxmlformats.org/officeDocument/2006/relationships/slideLayout" Target="../slideLayouts/slideLayout27.xml"/><Relationship Id="rId16" Type="http://schemas.openxmlformats.org/officeDocument/2006/relationships/vmlDrawing" Target="../drawings/vmlDrawing1.vml"/><Relationship Id="rId20" Type="http://schemas.openxmlformats.org/officeDocument/2006/relationships/tags" Target="../tags/tag4.xml"/><Relationship Id="rId29" Type="http://schemas.openxmlformats.org/officeDocument/2006/relationships/tags" Target="../tags/tag13.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tags" Target="../tags/tag8.xml"/><Relationship Id="rId32" Type="http://schemas.openxmlformats.org/officeDocument/2006/relationships/tags" Target="../tags/tag16.xml"/><Relationship Id="rId5" Type="http://schemas.openxmlformats.org/officeDocument/2006/relationships/slideLayout" Target="../slideLayouts/slideLayout30.xml"/><Relationship Id="rId15" Type="http://schemas.openxmlformats.org/officeDocument/2006/relationships/theme" Target="../theme/theme3.xml"/><Relationship Id="rId23" Type="http://schemas.openxmlformats.org/officeDocument/2006/relationships/tags" Target="../tags/tag7.xml"/><Relationship Id="rId28" Type="http://schemas.openxmlformats.org/officeDocument/2006/relationships/tags" Target="../tags/tag12.xml"/><Relationship Id="rId10" Type="http://schemas.openxmlformats.org/officeDocument/2006/relationships/slideLayout" Target="../slideLayouts/slideLayout35.xml"/><Relationship Id="rId19" Type="http://schemas.openxmlformats.org/officeDocument/2006/relationships/tags" Target="../tags/tag3.xml"/><Relationship Id="rId31" Type="http://schemas.openxmlformats.org/officeDocument/2006/relationships/tags" Target="../tags/tag1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tags" Target="../tags/tag6.xml"/><Relationship Id="rId27" Type="http://schemas.openxmlformats.org/officeDocument/2006/relationships/tags" Target="../tags/tag11.xml"/><Relationship Id="rId30" Type="http://schemas.openxmlformats.org/officeDocument/2006/relationships/tags" Target="../tags/tag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18" Type="http://schemas.openxmlformats.org/officeDocument/2006/relationships/tags" Target="../tags/tag20.xml"/><Relationship Id="rId26" Type="http://schemas.openxmlformats.org/officeDocument/2006/relationships/tags" Target="../tags/tag28.xml"/><Relationship Id="rId39" Type="http://schemas.openxmlformats.org/officeDocument/2006/relationships/oleObject" Target="../embeddings/oleObject2.bin"/><Relationship Id="rId3" Type="http://schemas.openxmlformats.org/officeDocument/2006/relationships/slideLayout" Target="../slideLayouts/slideLayout53.xml"/><Relationship Id="rId21" Type="http://schemas.openxmlformats.org/officeDocument/2006/relationships/tags" Target="../tags/tag23.xml"/><Relationship Id="rId34" Type="http://schemas.openxmlformats.org/officeDocument/2006/relationships/tags" Target="../tags/tag36.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tags" Target="../tags/tag35.xml"/><Relationship Id="rId38" Type="http://schemas.openxmlformats.org/officeDocument/2006/relationships/tags" Target="../tags/tag40.xml"/><Relationship Id="rId2" Type="http://schemas.openxmlformats.org/officeDocument/2006/relationships/slideLayout" Target="../slideLayouts/slideLayout52.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tags" Target="../tags/tag31.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tags" Target="../tags/tag26.xml"/><Relationship Id="rId32" Type="http://schemas.openxmlformats.org/officeDocument/2006/relationships/tags" Target="../tags/tag34.xml"/><Relationship Id="rId37" Type="http://schemas.openxmlformats.org/officeDocument/2006/relationships/tags" Target="../tags/tag39.xml"/><Relationship Id="rId40" Type="http://schemas.openxmlformats.org/officeDocument/2006/relationships/image" Target="../media/image3.jpeg"/><Relationship Id="rId5" Type="http://schemas.openxmlformats.org/officeDocument/2006/relationships/slideLayout" Target="../slideLayouts/slideLayout55.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36" Type="http://schemas.openxmlformats.org/officeDocument/2006/relationships/tags" Target="../tags/tag38.xml"/><Relationship Id="rId10" Type="http://schemas.openxmlformats.org/officeDocument/2006/relationships/slideLayout" Target="../slideLayouts/slideLayout60.xml"/><Relationship Id="rId19" Type="http://schemas.openxmlformats.org/officeDocument/2006/relationships/tags" Target="../tags/tag21.xml"/><Relationship Id="rId31" Type="http://schemas.openxmlformats.org/officeDocument/2006/relationships/tags" Target="../tags/tag33.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vmlDrawing" Target="../drawings/vmlDrawing2.v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 Id="rId35" Type="http://schemas.openxmlformats.org/officeDocument/2006/relationships/tags" Target="../tags/tag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FABCC-1084-4E97-8E55-D48151990979}" type="datetimeFigureOut">
              <a:rPr lang="en-US" smtClean="0"/>
              <a:t>12/11/2016</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59B636-E419-4391-901C-EBCFBB3BA958}" type="slidenum">
              <a:rPr lang="en-US" smtClean="0"/>
              <a:t>‹#›</a:t>
            </a:fld>
            <a:endParaRPr lang="en-US"/>
          </a:p>
        </p:txBody>
      </p:sp>
      <p:sp>
        <p:nvSpPr>
          <p:cNvPr id="7" name="Rectangle 6"/>
          <p:cNvSpPr/>
          <p:nvPr userDrawn="1"/>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spTree>
    <p:extLst>
      <p:ext uri="{BB962C8B-B14F-4D97-AF65-F5344CB8AC3E}">
        <p14:creationId xmlns:p14="http://schemas.microsoft.com/office/powerpoint/2010/main" val="40449011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8" name="Title Placeholder 21"/>
          <p:cNvSpPr>
            <a:spLocks noGrp="1"/>
          </p:cNvSpPr>
          <p:nvPr>
            <p:ph type="title"/>
          </p:nvPr>
        </p:nvSpPr>
        <p:spPr bwMode="auto">
          <a:xfrm>
            <a:off x="365762" y="362515"/>
            <a:ext cx="10574127" cy="85344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content page title</a:t>
            </a:r>
          </a:p>
        </p:txBody>
      </p:sp>
      <p:sp>
        <p:nvSpPr>
          <p:cNvPr id="1029" name="Text Placeholder 12"/>
          <p:cNvSpPr>
            <a:spLocks noGrp="1"/>
          </p:cNvSpPr>
          <p:nvPr>
            <p:ph type="body" idx="1"/>
          </p:nvPr>
        </p:nvSpPr>
        <p:spPr bwMode="auto">
          <a:xfrm>
            <a:off x="365761" y="1706880"/>
            <a:ext cx="10569292" cy="4267200"/>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smtClean="0"/>
              <a:t>Click to edit text</a:t>
            </a:r>
          </a:p>
          <a:p>
            <a:pPr lvl="1"/>
            <a:r>
              <a:rPr lang="en-US" dirty="0" smtClean="0"/>
              <a:t>Second level</a:t>
            </a:r>
          </a:p>
          <a:p>
            <a:pPr lvl="2"/>
            <a:r>
              <a:rPr lang="en-US" dirty="0" smtClean="0"/>
              <a:t>Third level</a:t>
            </a:r>
          </a:p>
        </p:txBody>
      </p:sp>
      <p:sp>
        <p:nvSpPr>
          <p:cNvPr id="16" name="TextBox 15" hidden="1"/>
          <p:cNvSpPr txBox="1"/>
          <p:nvPr/>
        </p:nvSpPr>
        <p:spPr>
          <a:xfrm>
            <a:off x="2527303" y="6433773"/>
            <a:ext cx="866048" cy="166199"/>
          </a:xfrm>
          <a:prstGeom prst="rect">
            <a:avLst/>
          </a:prstGeom>
          <a:noFill/>
        </p:spPr>
        <p:txBody>
          <a:bodyPr wrap="square" lIns="0" tIns="0" rIns="0" bIns="0" rtlCol="0" anchor="ctr">
            <a:spAutoFit/>
          </a:bodyPr>
          <a:lstStyle/>
          <a:p>
            <a:pPr fontAlgn="base">
              <a:lnSpc>
                <a:spcPct val="90000"/>
              </a:lnSpc>
              <a:spcBef>
                <a:spcPts val="800"/>
              </a:spcBef>
              <a:buClr>
                <a:srgbClr val="0085C3"/>
              </a:buClr>
            </a:pPr>
            <a:fld id="{E00CF047-7350-4707-AA1A-E56FA69586CC}" type="datetime1">
              <a:rPr lang="en-US" sz="1200" smtClean="0">
                <a:solidFill>
                  <a:srgbClr val="444444">
                    <a:lumMod val="50000"/>
                    <a:lumOff val="50000"/>
                  </a:srgbClr>
                </a:solidFill>
              </a:rPr>
              <a:pPr fontAlgn="base">
                <a:lnSpc>
                  <a:spcPct val="90000"/>
                </a:lnSpc>
                <a:spcBef>
                  <a:spcPts val="800"/>
                </a:spcBef>
                <a:buClr>
                  <a:srgbClr val="0085C3"/>
                </a:buClr>
              </a:pPr>
              <a:t>12/11/2016</a:t>
            </a:fld>
            <a:endParaRPr lang="en-US" sz="1200" dirty="0" smtClean="0">
              <a:solidFill>
                <a:srgbClr val="444444">
                  <a:lumMod val="50000"/>
                  <a:lumOff val="50000"/>
                </a:srgbClr>
              </a:solidFill>
            </a:endParaRPr>
          </a:p>
        </p:txBody>
      </p:sp>
      <p:sp>
        <p:nvSpPr>
          <p:cNvPr id="13" name="TextBox 12" hidden="1"/>
          <p:cNvSpPr txBox="1"/>
          <p:nvPr/>
        </p:nvSpPr>
        <p:spPr>
          <a:xfrm>
            <a:off x="2527303" y="6433773"/>
            <a:ext cx="866048" cy="166199"/>
          </a:xfrm>
          <a:prstGeom prst="rect">
            <a:avLst/>
          </a:prstGeom>
          <a:noFill/>
        </p:spPr>
        <p:txBody>
          <a:bodyPr wrap="square" lIns="0" tIns="0" rIns="0" bIns="0" rtlCol="0" anchor="ctr">
            <a:spAutoFit/>
          </a:bodyPr>
          <a:lstStyle/>
          <a:p>
            <a:pPr fontAlgn="base">
              <a:lnSpc>
                <a:spcPct val="90000"/>
              </a:lnSpc>
              <a:spcBef>
                <a:spcPts val="800"/>
              </a:spcBef>
              <a:buClr>
                <a:srgbClr val="0085C3"/>
              </a:buClr>
            </a:pPr>
            <a:fld id="{E00CF047-7350-4707-AA1A-E56FA69586CC}" type="datetime1">
              <a:rPr lang="en-US" sz="1200" smtClean="0">
                <a:solidFill>
                  <a:srgbClr val="444444">
                    <a:lumMod val="50000"/>
                    <a:lumOff val="50000"/>
                  </a:srgbClr>
                </a:solidFill>
              </a:rPr>
              <a:pPr fontAlgn="base">
                <a:lnSpc>
                  <a:spcPct val="90000"/>
                </a:lnSpc>
                <a:spcBef>
                  <a:spcPts val="800"/>
                </a:spcBef>
                <a:buClr>
                  <a:srgbClr val="0085C3"/>
                </a:buClr>
              </a:pPr>
              <a:t>12/11/2016</a:t>
            </a:fld>
            <a:endParaRPr lang="en-US" sz="1200" dirty="0" smtClean="0">
              <a:solidFill>
                <a:srgbClr val="444444">
                  <a:lumMod val="50000"/>
                  <a:lumOff val="50000"/>
                </a:srgbClr>
              </a:solidFill>
            </a:endParaRPr>
          </a:p>
        </p:txBody>
      </p:sp>
      <p:sp>
        <p:nvSpPr>
          <p:cNvPr id="9" name="fl"/>
          <p:cNvSpPr txBox="1"/>
          <p:nvPr/>
        </p:nvSpPr>
        <p:spPr>
          <a:xfrm>
            <a:off x="0" y="6617888"/>
            <a:ext cx="12192000" cy="280077"/>
          </a:xfrm>
          <a:prstGeom prst="rect">
            <a:avLst/>
          </a:prstGeom>
          <a:noFill/>
        </p:spPr>
        <p:txBody>
          <a:bodyPr vert="horz" wrap="square" lIns="121917" tIns="60958" rIns="121917" bIns="60958" rtlCol="0">
            <a:spAutoFit/>
          </a:bodyPr>
          <a:lstStyle/>
          <a:p>
            <a:pPr fontAlgn="base">
              <a:lnSpc>
                <a:spcPct val="90000"/>
              </a:lnSpc>
              <a:spcBef>
                <a:spcPts val="133"/>
              </a:spcBef>
              <a:spcAft>
                <a:spcPts val="133"/>
              </a:spcAft>
            </a:pPr>
            <a:endParaRPr lang="en-US" sz="1100" b="1" dirty="0" smtClean="0">
              <a:solidFill>
                <a:srgbClr val="7F7F7F"/>
              </a:solidFill>
            </a:endParaRPr>
          </a:p>
        </p:txBody>
      </p:sp>
      <p:sp>
        <p:nvSpPr>
          <p:cNvPr id="10" name="TextBox 9"/>
          <p:cNvSpPr txBox="1"/>
          <p:nvPr/>
        </p:nvSpPr>
        <p:spPr>
          <a:xfrm>
            <a:off x="393698" y="6498463"/>
            <a:ext cx="353568" cy="118872"/>
          </a:xfrm>
          <a:prstGeom prst="rect">
            <a:avLst/>
          </a:prstGeom>
        </p:spPr>
        <p:txBody>
          <a:bodyPr vert="horz" lIns="0" tIns="0" rIns="0" bIns="0" rtlCol="0" anchor="ctr">
            <a:noAutofit/>
          </a:bodyPr>
          <a:lstStyle/>
          <a:p>
            <a:pPr fontAlgn="base">
              <a:lnSpc>
                <a:spcPct val="90000"/>
              </a:lnSpc>
              <a:spcBef>
                <a:spcPct val="0"/>
              </a:spcBef>
              <a:spcAft>
                <a:spcPct val="0"/>
              </a:spcAft>
              <a:buClr>
                <a:srgbClr val="0085C3"/>
              </a:buClr>
            </a:pPr>
            <a:fld id="{58EC7406-F4CC-4ABF-902E-2AF4E70E5C0F}" type="slidenum">
              <a:rPr lang="en-US" sz="1200" smtClean="0">
                <a:solidFill>
                  <a:srgbClr val="444444">
                    <a:lumMod val="50000"/>
                    <a:lumOff val="50000"/>
                  </a:srgbClr>
                </a:solidFill>
              </a:rPr>
              <a:pPr fontAlgn="base">
                <a:lnSpc>
                  <a:spcPct val="90000"/>
                </a:lnSpc>
                <a:spcBef>
                  <a:spcPct val="0"/>
                </a:spcBef>
                <a:spcAft>
                  <a:spcPct val="0"/>
                </a:spcAft>
                <a:buClr>
                  <a:srgbClr val="0085C3"/>
                </a:buClr>
              </a:pPr>
              <a:t>‹#›</a:t>
            </a:fld>
            <a:endParaRPr lang="en-US" sz="1200" dirty="0" smtClean="0">
              <a:solidFill>
                <a:srgbClr val="444444">
                  <a:lumMod val="50000"/>
                  <a:lumOff val="50000"/>
                </a:srgbClr>
              </a:solidFill>
            </a:endParaRPr>
          </a:p>
        </p:txBody>
      </p:sp>
      <p:sp>
        <p:nvSpPr>
          <p:cNvPr id="12" name="Rectangle 11"/>
          <p:cNvSpPr/>
          <p:nvPr/>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pic>
        <p:nvPicPr>
          <p:cNvPr id="11" name="Picture 10"/>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837830" y="151534"/>
            <a:ext cx="1153390" cy="356467"/>
          </a:xfrm>
          <a:prstGeom prst="rect">
            <a:avLst/>
          </a:prstGeom>
        </p:spPr>
      </p:pic>
    </p:spTree>
    <p:extLst>
      <p:ext uri="{BB962C8B-B14F-4D97-AF65-F5344CB8AC3E}">
        <p14:creationId xmlns:p14="http://schemas.microsoft.com/office/powerpoint/2010/main" val="4087269952"/>
      </p:ext>
    </p:extLst>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ransition spd="med">
    <p:wipe dir="r"/>
  </p:transition>
  <p:timing>
    <p:tnLst>
      <p:par>
        <p:cTn id="1" dur="indefinite" restart="never" nodeType="tmRoot"/>
      </p:par>
    </p:tnLst>
  </p:timing>
  <p:hf hdr="0" ftr="0" dt="0"/>
  <p:txStyles>
    <p:titleStyle>
      <a:lvl1pPr algn="l" rtl="0" eaLnBrk="1" fontAlgn="base" hangingPunct="1">
        <a:lnSpc>
          <a:spcPct val="90000"/>
        </a:lnSpc>
        <a:spcBef>
          <a:spcPct val="0"/>
        </a:spcBef>
        <a:spcAft>
          <a:spcPct val="0"/>
        </a:spcAft>
        <a:defRPr sz="3700" b="0" cap="none" baseline="0">
          <a:solidFill>
            <a:schemeClr val="bg1"/>
          </a:solidFill>
          <a:latin typeface="Museo Sans For Dell" panose="02000000000000000000" pitchFamily="2" charset="0"/>
          <a:ea typeface="Museo Sans For Dell" panose="02000000000000000000" pitchFamily="2" charset="0"/>
          <a:cs typeface="+mj-cs"/>
        </a:defRPr>
      </a:lvl1pPr>
      <a:lvl2pPr algn="l" rtl="0" eaLnBrk="1" fontAlgn="base" hangingPunct="1">
        <a:lnSpc>
          <a:spcPct val="80000"/>
        </a:lnSpc>
        <a:spcBef>
          <a:spcPct val="0"/>
        </a:spcBef>
        <a:spcAft>
          <a:spcPct val="0"/>
        </a:spcAft>
        <a:defRPr sz="4300" b="1">
          <a:solidFill>
            <a:schemeClr val="accent1"/>
          </a:solidFill>
          <a:latin typeface="Arial Black" pitchFamily="34" charset="0"/>
        </a:defRPr>
      </a:lvl2pPr>
      <a:lvl3pPr algn="l" rtl="0" eaLnBrk="1" fontAlgn="base" hangingPunct="1">
        <a:lnSpc>
          <a:spcPct val="80000"/>
        </a:lnSpc>
        <a:spcBef>
          <a:spcPct val="0"/>
        </a:spcBef>
        <a:spcAft>
          <a:spcPct val="0"/>
        </a:spcAft>
        <a:defRPr sz="4300" b="1">
          <a:solidFill>
            <a:schemeClr val="accent1"/>
          </a:solidFill>
          <a:latin typeface="Arial Black" pitchFamily="34" charset="0"/>
        </a:defRPr>
      </a:lvl3pPr>
      <a:lvl4pPr algn="l" rtl="0" eaLnBrk="1" fontAlgn="base" hangingPunct="1">
        <a:lnSpc>
          <a:spcPct val="80000"/>
        </a:lnSpc>
        <a:spcBef>
          <a:spcPct val="0"/>
        </a:spcBef>
        <a:spcAft>
          <a:spcPct val="0"/>
        </a:spcAft>
        <a:defRPr sz="4300" b="1">
          <a:solidFill>
            <a:schemeClr val="accent1"/>
          </a:solidFill>
          <a:latin typeface="Arial Black" pitchFamily="34" charset="0"/>
        </a:defRPr>
      </a:lvl4pPr>
      <a:lvl5pPr algn="l" rtl="0" eaLnBrk="1" fontAlgn="base" hangingPunct="1">
        <a:lnSpc>
          <a:spcPct val="80000"/>
        </a:lnSpc>
        <a:spcBef>
          <a:spcPct val="0"/>
        </a:spcBef>
        <a:spcAft>
          <a:spcPct val="0"/>
        </a:spcAft>
        <a:defRPr sz="4300" b="1">
          <a:solidFill>
            <a:schemeClr val="accent1"/>
          </a:solidFill>
          <a:latin typeface="Arial Black" pitchFamily="34" charset="0"/>
        </a:defRPr>
      </a:lvl5pPr>
      <a:lvl6pPr marL="609585" algn="l" rtl="0" eaLnBrk="1" fontAlgn="base" hangingPunct="1">
        <a:lnSpc>
          <a:spcPct val="70000"/>
        </a:lnSpc>
        <a:spcBef>
          <a:spcPct val="0"/>
        </a:spcBef>
        <a:spcAft>
          <a:spcPct val="0"/>
        </a:spcAft>
        <a:defRPr sz="5900" b="1">
          <a:solidFill>
            <a:schemeClr val="accent1"/>
          </a:solidFill>
          <a:latin typeface="Arial Black" pitchFamily="34" charset="0"/>
        </a:defRPr>
      </a:lvl6pPr>
      <a:lvl7pPr marL="1219170" algn="l" rtl="0" eaLnBrk="1" fontAlgn="base" hangingPunct="1">
        <a:lnSpc>
          <a:spcPct val="70000"/>
        </a:lnSpc>
        <a:spcBef>
          <a:spcPct val="0"/>
        </a:spcBef>
        <a:spcAft>
          <a:spcPct val="0"/>
        </a:spcAft>
        <a:defRPr sz="5900" b="1">
          <a:solidFill>
            <a:schemeClr val="accent1"/>
          </a:solidFill>
          <a:latin typeface="Arial Black" pitchFamily="34" charset="0"/>
        </a:defRPr>
      </a:lvl7pPr>
      <a:lvl8pPr marL="1828754" algn="l" rtl="0" eaLnBrk="1" fontAlgn="base" hangingPunct="1">
        <a:lnSpc>
          <a:spcPct val="70000"/>
        </a:lnSpc>
        <a:spcBef>
          <a:spcPct val="0"/>
        </a:spcBef>
        <a:spcAft>
          <a:spcPct val="0"/>
        </a:spcAft>
        <a:defRPr sz="5900" b="1">
          <a:solidFill>
            <a:schemeClr val="accent1"/>
          </a:solidFill>
          <a:latin typeface="Arial Black" pitchFamily="34" charset="0"/>
        </a:defRPr>
      </a:lvl8pPr>
      <a:lvl9pPr marL="2438339" algn="l" rtl="0" eaLnBrk="1" fontAlgn="base" hangingPunct="1">
        <a:lnSpc>
          <a:spcPct val="70000"/>
        </a:lnSpc>
        <a:spcBef>
          <a:spcPct val="0"/>
        </a:spcBef>
        <a:spcAft>
          <a:spcPct val="0"/>
        </a:spcAft>
        <a:defRPr sz="5900" b="1">
          <a:solidFill>
            <a:schemeClr val="accent1"/>
          </a:solidFill>
          <a:latin typeface="Arial Black" pitchFamily="34" charset="0"/>
        </a:defRPr>
      </a:lvl9pPr>
    </p:titleStyle>
    <p:bodyStyle>
      <a:lvl1pPr marL="304792" indent="-304792" algn="l" rtl="0" eaLnBrk="1" fontAlgn="base" hangingPunct="1">
        <a:lnSpc>
          <a:spcPct val="100000"/>
        </a:lnSpc>
        <a:spcBef>
          <a:spcPts val="1600"/>
        </a:spcBef>
        <a:spcAft>
          <a:spcPts val="0"/>
        </a:spcAft>
        <a:buClr>
          <a:srgbClr val="AAAAAA"/>
        </a:buClr>
        <a:buFont typeface="Arial" pitchFamily="34" charset="0"/>
        <a:buChar char="•"/>
        <a:defRPr sz="1900">
          <a:solidFill>
            <a:schemeClr val="bg2"/>
          </a:solidFill>
          <a:latin typeface="Museo Sans For Dell" pitchFamily="2" charset="0"/>
          <a:ea typeface="Museo Sans For Dell" pitchFamily="2" charset="0"/>
          <a:cs typeface="+mn-cs"/>
        </a:defRPr>
      </a:lvl1pPr>
      <a:lvl2pPr marL="766214" indent="-311143" algn="l" rtl="0" eaLnBrk="1" fontAlgn="base" hangingPunct="1">
        <a:lnSpc>
          <a:spcPct val="100000"/>
        </a:lnSpc>
        <a:spcBef>
          <a:spcPts val="400"/>
        </a:spcBef>
        <a:spcAft>
          <a:spcPts val="0"/>
        </a:spcAft>
        <a:buClr>
          <a:srgbClr val="AAAAAA"/>
        </a:buClr>
        <a:buFont typeface="Museo Sans For Dell" pitchFamily="2" charset="0"/>
        <a:buChar char="–"/>
        <a:defRPr sz="1600" baseline="0">
          <a:solidFill>
            <a:schemeClr val="bg2"/>
          </a:solidFill>
          <a:latin typeface="Museo Sans For Dell" pitchFamily="2" charset="0"/>
          <a:ea typeface="Museo Sans For Dell" pitchFamily="2" charset="0"/>
        </a:defRPr>
      </a:lvl2pPr>
      <a:lvl3pPr marL="1212820" indent="-294210" algn="l" rtl="0" eaLnBrk="1" fontAlgn="base" hangingPunct="1">
        <a:lnSpc>
          <a:spcPct val="100000"/>
        </a:lnSpc>
        <a:spcBef>
          <a:spcPts val="400"/>
        </a:spcBef>
        <a:spcAft>
          <a:spcPts val="0"/>
        </a:spcAft>
        <a:buClr>
          <a:srgbClr val="AAAAAA"/>
        </a:buClr>
        <a:buFont typeface="Museo Sans For Dell" pitchFamily="2" charset="0"/>
        <a:buChar char="–"/>
        <a:defRPr sz="1300" baseline="0">
          <a:solidFill>
            <a:schemeClr val="bg2"/>
          </a:solidFill>
          <a:latin typeface="Museo Sans For Dell" pitchFamily="2" charset="0"/>
          <a:ea typeface="Museo Sans For Dell" pitchFamily="2" charset="0"/>
        </a:defRPr>
      </a:lvl3pPr>
      <a:lvl4pPr marL="1661542" indent="-296326" algn="l" rtl="0" eaLnBrk="1" fontAlgn="base" hangingPunct="1">
        <a:lnSpc>
          <a:spcPct val="90000"/>
        </a:lnSpc>
        <a:spcBef>
          <a:spcPts val="400"/>
        </a:spcBef>
        <a:spcAft>
          <a:spcPts val="0"/>
        </a:spcAft>
        <a:buClr>
          <a:srgbClr val="AAAAAA"/>
        </a:buClr>
        <a:buFont typeface="Museo For Dell 300" pitchFamily="50" charset="0"/>
        <a:buChar char="–"/>
        <a:defRPr sz="1900">
          <a:solidFill>
            <a:schemeClr val="tx1"/>
          </a:solidFill>
          <a:latin typeface="Museo Sans For Dell" pitchFamily="2" charset="0"/>
          <a:ea typeface="Museo Sans For Dell" pitchFamily="2" charset="0"/>
        </a:defRPr>
      </a:lvl4pPr>
      <a:lvl5pPr marL="2144130" indent="-315376" algn="l" rtl="0" eaLnBrk="1" fontAlgn="base" hangingPunct="1">
        <a:lnSpc>
          <a:spcPct val="90000"/>
        </a:lnSpc>
        <a:spcBef>
          <a:spcPts val="1067"/>
        </a:spcBef>
        <a:spcAft>
          <a:spcPct val="0"/>
        </a:spcAft>
        <a:buClr>
          <a:schemeClr val="bg1"/>
        </a:buClr>
        <a:buFont typeface="Museo For Dell 300" pitchFamily="50" charset="0"/>
        <a:buChar char="–"/>
        <a:defRPr sz="2400">
          <a:solidFill>
            <a:schemeClr val="bg2"/>
          </a:solidFill>
          <a:latin typeface="Museo Sans For Dell" pitchFamily="2" charset="0"/>
          <a:ea typeface="Museo Sans For Dell" pitchFamily="2" charset="0"/>
        </a:defRPr>
      </a:lvl5pPr>
      <a:lvl6pPr marL="2753715" indent="-315376" algn="l" rtl="0" eaLnBrk="1" fontAlgn="base" hangingPunct="1">
        <a:lnSpc>
          <a:spcPct val="95000"/>
        </a:lnSpc>
        <a:spcBef>
          <a:spcPct val="30000"/>
        </a:spcBef>
        <a:spcAft>
          <a:spcPct val="0"/>
        </a:spcAft>
        <a:buClr>
          <a:schemeClr val="accent1"/>
        </a:buClr>
        <a:buFont typeface="Arial" charset="0"/>
        <a:buChar char="–"/>
        <a:defRPr sz="2100">
          <a:solidFill>
            <a:schemeClr val="accent1"/>
          </a:solidFill>
          <a:latin typeface="+mn-lt"/>
        </a:defRPr>
      </a:lvl6pPr>
      <a:lvl7pPr marL="3363300" indent="-315376" algn="l" rtl="0" eaLnBrk="1" fontAlgn="base" hangingPunct="1">
        <a:lnSpc>
          <a:spcPct val="95000"/>
        </a:lnSpc>
        <a:spcBef>
          <a:spcPct val="30000"/>
        </a:spcBef>
        <a:spcAft>
          <a:spcPct val="0"/>
        </a:spcAft>
        <a:buClr>
          <a:schemeClr val="accent1"/>
        </a:buClr>
        <a:buFont typeface="Arial" charset="0"/>
        <a:buChar char="–"/>
        <a:defRPr sz="2100">
          <a:solidFill>
            <a:schemeClr val="accent1"/>
          </a:solidFill>
          <a:latin typeface="+mn-lt"/>
        </a:defRPr>
      </a:lvl7pPr>
      <a:lvl8pPr marL="3972885" indent="-315376" algn="l" rtl="0" eaLnBrk="1" fontAlgn="base" hangingPunct="1">
        <a:lnSpc>
          <a:spcPct val="95000"/>
        </a:lnSpc>
        <a:spcBef>
          <a:spcPct val="30000"/>
        </a:spcBef>
        <a:spcAft>
          <a:spcPct val="0"/>
        </a:spcAft>
        <a:buClr>
          <a:schemeClr val="accent1"/>
        </a:buClr>
        <a:buFont typeface="Arial" charset="0"/>
        <a:buChar char="–"/>
        <a:defRPr sz="2100">
          <a:solidFill>
            <a:schemeClr val="accent1"/>
          </a:solidFill>
          <a:latin typeface="+mn-lt"/>
        </a:defRPr>
      </a:lvl8pPr>
      <a:lvl9pPr marL="4582469" indent="-315376" algn="l" rtl="0" eaLnBrk="1" fontAlgn="base" hangingPunct="1">
        <a:lnSpc>
          <a:spcPct val="95000"/>
        </a:lnSpc>
        <a:spcBef>
          <a:spcPct val="30000"/>
        </a:spcBef>
        <a:spcAft>
          <a:spcPct val="0"/>
        </a:spcAft>
        <a:buClr>
          <a:schemeClr val="accent1"/>
        </a:buClr>
        <a:buFont typeface="Arial" charset="0"/>
        <a:buChar char="–"/>
        <a:defRPr sz="2100">
          <a:solidFill>
            <a:schemeClr val="accent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 y="3"/>
            <a:ext cx="12192000" cy="1049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2966" tIns="51483" rIns="102966" bIns="51483" rtlCol="1" anchor="ctr"/>
          <a:lstStyle/>
          <a:p>
            <a:pPr algn="ctr" rtl="1" fontAlgn="base">
              <a:spcBef>
                <a:spcPct val="0"/>
              </a:spcBef>
              <a:spcAft>
                <a:spcPct val="0"/>
              </a:spcAft>
            </a:pPr>
            <a:endParaRPr lang="ar-SA" sz="3500" b="1" dirty="0">
              <a:solidFill>
                <a:srgbClr val="FFFFFF"/>
              </a:solidFill>
            </a:endParaRPr>
          </a:p>
        </p:txBody>
      </p:sp>
      <p:graphicFrame>
        <p:nvGraphicFramePr>
          <p:cNvPr id="1661" name="AutoShape 637" hidden="1"/>
          <p:cNvGraphicFramePr>
            <a:graphicFrameLocks/>
          </p:cNvGraphicFramePr>
          <p:nvPr>
            <p:custDataLst>
              <p:tags r:id="rId17"/>
            </p:custDataLst>
            <p:extLst>
              <p:ext uri="{D42A27DB-BD31-4B8C-83A1-F6EECF244321}">
                <p14:modId xmlns:p14="http://schemas.microsoft.com/office/powerpoint/2010/main" val="3024187163"/>
              </p:ext>
            </p:extLst>
          </p:nvPr>
        </p:nvGraphicFramePr>
        <p:xfrm>
          <a:off x="2" y="4"/>
          <a:ext cx="211667" cy="158751"/>
        </p:xfrm>
        <a:graphic>
          <a:graphicData uri="http://schemas.openxmlformats.org/presentationml/2006/ole">
            <mc:AlternateContent xmlns:mc="http://schemas.openxmlformats.org/markup-compatibility/2006">
              <mc:Choice xmlns:v="urn:schemas-microsoft-com:vml" Requires="v">
                <p:oleObj spid="_x0000_s6167" name="think-cell Slide" r:id="rId33" imgW="0" imgH="0" progId="TCLayout.ActiveDocument.1">
                  <p:embed/>
                </p:oleObj>
              </mc:Choice>
              <mc:Fallback>
                <p:oleObj name="think-cell Slide" r:id="rId33"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 y="4"/>
                        <a:ext cx="211667" cy="1587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64" name="Rectangle 3"/>
          <p:cNvSpPr>
            <a:spLocks noGrp="1" noChangeArrowheads="1"/>
          </p:cNvSpPr>
          <p:nvPr>
            <p:ph type="body" idx="1"/>
          </p:nvPr>
        </p:nvSpPr>
        <p:spPr bwMode="auto">
          <a:xfrm>
            <a:off x="513774" y="1295403"/>
            <a:ext cx="9830954" cy="1538883"/>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text</a:t>
            </a:r>
            <a:r>
              <a:rPr lang="ar-SA" dirty="0" smtClean="0"/>
              <a:t> </a:t>
            </a:r>
            <a:r>
              <a:rPr lang="ar-SA" dirty="0" err="1" smtClean="0"/>
              <a:t>styles</a:t>
            </a:r>
            <a:endParaRPr lang="ar-SA" dirty="0" smtClean="0"/>
          </a:p>
          <a:p>
            <a:pPr lvl="1"/>
            <a:r>
              <a:rPr lang="ar-SA" dirty="0" err="1" smtClean="0"/>
              <a:t>Second</a:t>
            </a:r>
            <a:r>
              <a:rPr lang="ar-SA" dirty="0" smtClean="0"/>
              <a:t> </a:t>
            </a:r>
            <a:r>
              <a:rPr lang="ar-SA" dirty="0" err="1" smtClean="0"/>
              <a:t>level</a:t>
            </a:r>
            <a:endParaRPr lang="ar-SA" dirty="0" smtClean="0"/>
          </a:p>
          <a:p>
            <a:pPr lvl="2"/>
            <a:r>
              <a:rPr lang="ar-SA" dirty="0" err="1" smtClean="0"/>
              <a:t>Third</a:t>
            </a:r>
            <a:r>
              <a:rPr lang="ar-SA" dirty="0" smtClean="0"/>
              <a:t> </a:t>
            </a:r>
            <a:r>
              <a:rPr lang="ar-SA" dirty="0" err="1" smtClean="0"/>
              <a:t>level</a:t>
            </a:r>
            <a:endParaRPr lang="ar-SA" dirty="0" smtClean="0"/>
          </a:p>
          <a:p>
            <a:pPr lvl="3"/>
            <a:r>
              <a:rPr lang="ar-SA" dirty="0" err="1" smtClean="0"/>
              <a:t>Fourth</a:t>
            </a:r>
            <a:r>
              <a:rPr lang="ar-SA" dirty="0" smtClean="0"/>
              <a:t> </a:t>
            </a:r>
            <a:r>
              <a:rPr lang="ar-SA" dirty="0" err="1" smtClean="0"/>
              <a:t>level</a:t>
            </a:r>
            <a:endParaRPr lang="ar-SA" dirty="0" smtClean="0"/>
          </a:p>
          <a:p>
            <a:pPr lvl="4"/>
            <a:r>
              <a:rPr lang="ar-SA" dirty="0" err="1" smtClean="0"/>
              <a:t>Fifth</a:t>
            </a:r>
            <a:r>
              <a:rPr lang="ar-SA" dirty="0" smtClean="0"/>
              <a:t> </a:t>
            </a:r>
            <a:r>
              <a:rPr lang="ar-SA" dirty="0" err="1" smtClean="0"/>
              <a:t>level</a:t>
            </a:r>
            <a:endParaRPr lang="ar-SA" dirty="0" smtClean="0"/>
          </a:p>
        </p:txBody>
      </p:sp>
      <p:sp>
        <p:nvSpPr>
          <p:cNvPr id="1665" name="McK 2. Slide Title"/>
          <p:cNvSpPr>
            <a:spLocks noGrp="1" noChangeArrowheads="1"/>
          </p:cNvSpPr>
          <p:nvPr>
            <p:ph type="title"/>
          </p:nvPr>
        </p:nvSpPr>
        <p:spPr bwMode="auto">
          <a:xfrm>
            <a:off x="1820884" y="168986"/>
            <a:ext cx="8552708" cy="373949"/>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ar-SA" dirty="0" err="1" smtClean="0"/>
              <a:t>Click</a:t>
            </a:r>
            <a:r>
              <a:rPr lang="ar-SA" dirty="0" smtClean="0"/>
              <a:t> </a:t>
            </a:r>
            <a:r>
              <a:rPr lang="ar-SA" dirty="0" err="1" smtClean="0"/>
              <a:t>to</a:t>
            </a:r>
            <a:r>
              <a:rPr lang="ar-SA" dirty="0" smtClean="0"/>
              <a:t> </a:t>
            </a:r>
            <a:r>
              <a:rPr lang="ar-SA" dirty="0" err="1" smtClean="0"/>
              <a:t>edit</a:t>
            </a:r>
            <a:r>
              <a:rPr lang="ar-SA" dirty="0" smtClean="0"/>
              <a:t> </a:t>
            </a:r>
            <a:r>
              <a:rPr lang="ar-SA" dirty="0" err="1" smtClean="0"/>
              <a:t>Master</a:t>
            </a:r>
            <a:r>
              <a:rPr lang="ar-SA" dirty="0" smtClean="0"/>
              <a:t> </a:t>
            </a:r>
            <a:r>
              <a:rPr lang="ar-SA" dirty="0" err="1" smtClean="0"/>
              <a:t>title</a:t>
            </a:r>
            <a:r>
              <a:rPr lang="ar-SA" dirty="0" smtClean="0"/>
              <a:t> </a:t>
            </a:r>
            <a:r>
              <a:rPr lang="ar-SA" dirty="0" err="1" smtClean="0"/>
              <a:t>style</a:t>
            </a:r>
            <a:endParaRPr lang="ar-SA" dirty="0" smtClean="0"/>
          </a:p>
        </p:txBody>
      </p:sp>
      <p:pic>
        <p:nvPicPr>
          <p:cNvPr id="1666" name="Picture 10" descr="Final-Transition-Programme logo"/>
          <p:cNvPicPr>
            <a:picLocks noChangeAspect="1" noChangeArrowheads="1"/>
          </p:cNvPicPr>
          <p:nvPr/>
        </p:nvPicPr>
        <p:blipFill>
          <a:blip r:embed="rId34"/>
          <a:srcRect b="14122"/>
          <a:stretch>
            <a:fillRect/>
          </a:stretch>
        </p:blipFill>
        <p:spPr bwMode="auto">
          <a:xfrm>
            <a:off x="41051" y="6472328"/>
            <a:ext cx="1252042" cy="385673"/>
          </a:xfrm>
          <a:prstGeom prst="rect">
            <a:avLst/>
          </a:prstGeom>
          <a:noFill/>
          <a:ln w="9525">
            <a:noFill/>
            <a:miter lim="800000"/>
            <a:headEnd/>
            <a:tailEnd/>
          </a:ln>
        </p:spPr>
      </p:pic>
      <p:sp>
        <p:nvSpPr>
          <p:cNvPr id="2055" name="Rectangle 8"/>
          <p:cNvSpPr>
            <a:spLocks noChangeArrowheads="1"/>
          </p:cNvSpPr>
          <p:nvPr/>
        </p:nvSpPr>
        <p:spPr bwMode="auto">
          <a:xfrm>
            <a:off x="11430249" y="6621463"/>
            <a:ext cx="260350" cy="152400"/>
          </a:xfrm>
          <a:prstGeom prst="rect">
            <a:avLst/>
          </a:prstGeom>
          <a:noFill/>
          <a:ln w="9525">
            <a:noFill/>
            <a:miter lim="800000"/>
            <a:headEnd/>
            <a:tailEnd/>
          </a:ln>
        </p:spPr>
        <p:txBody>
          <a:bodyPr wrap="none" lIns="0" tIns="0" rIns="0" bIns="0"/>
          <a:lstStyle/>
          <a:p>
            <a:pPr defTabSz="983184" rtl="1" fontAlgn="base">
              <a:spcBef>
                <a:spcPct val="0"/>
              </a:spcBef>
              <a:spcAft>
                <a:spcPct val="0"/>
              </a:spcAft>
              <a:defRPr/>
            </a:pPr>
            <a:fld id="{583223F3-A7BF-467F-9E4F-8F7196D12515}" type="slidenum">
              <a:rPr lang="ar-SA" sz="1000" b="1" smtClean="0">
                <a:solidFill>
                  <a:srgbClr val="AAC5CA">
                    <a:lumMod val="50000"/>
                  </a:srgbClr>
                </a:solidFill>
                <a:ea typeface="ＭＳ Ｐゴシック" panose="020B0600070205080204" pitchFamily="34" charset="-128"/>
              </a:rPr>
              <a:pPr defTabSz="983184" rtl="1" fontAlgn="base">
                <a:spcBef>
                  <a:spcPct val="0"/>
                </a:spcBef>
                <a:spcAft>
                  <a:spcPct val="0"/>
                </a:spcAft>
                <a:defRPr/>
              </a:pPr>
              <a:t>‹#›</a:t>
            </a:fld>
            <a:r>
              <a:rPr lang="ar-SA" sz="1000" b="1" dirty="0" smtClean="0">
                <a:solidFill>
                  <a:srgbClr val="AAC5CA">
                    <a:lumMod val="50000"/>
                  </a:srgbClr>
                </a:solidFill>
                <a:ea typeface="ＭＳ Ｐゴシック" panose="020B0600070205080204" pitchFamily="34" charset="-128"/>
              </a:rPr>
              <a:t> </a:t>
            </a:r>
            <a:endParaRPr lang="ar-SA" sz="1000" b="1" dirty="0">
              <a:solidFill>
                <a:srgbClr val="AAC5CA">
                  <a:lumMod val="50000"/>
                </a:srgbClr>
              </a:solidFill>
              <a:ea typeface="ＭＳ Ｐゴシック" panose="020B0600070205080204" pitchFamily="34" charset="-128"/>
            </a:endParaRPr>
          </a:p>
        </p:txBody>
      </p:sp>
      <p:sp>
        <p:nvSpPr>
          <p:cNvPr id="2056" name="McK 1. On-page tracker" hidden="1"/>
          <p:cNvSpPr>
            <a:spLocks noChangeArrowheads="1"/>
          </p:cNvSpPr>
          <p:nvPr/>
        </p:nvSpPr>
        <p:spPr bwMode="auto">
          <a:xfrm>
            <a:off x="520702" y="26991"/>
            <a:ext cx="814325" cy="200055"/>
          </a:xfrm>
          <a:prstGeom prst="rect">
            <a:avLst/>
          </a:prstGeom>
          <a:noFill/>
          <a:ln w="9525">
            <a:noFill/>
            <a:miter lim="800000"/>
            <a:headEnd/>
            <a:tailEnd/>
          </a:ln>
        </p:spPr>
        <p:txBody>
          <a:bodyPr wrap="none" lIns="0" tIns="0" rIns="0" bIns="0">
            <a:spAutoFit/>
          </a:bodyPr>
          <a:lstStyle/>
          <a:p>
            <a:pPr defTabSz="983184" fontAlgn="base">
              <a:spcBef>
                <a:spcPct val="0"/>
              </a:spcBef>
              <a:spcAft>
                <a:spcPct val="0"/>
              </a:spcAft>
              <a:defRPr/>
            </a:pPr>
            <a:r>
              <a:rPr lang="ar-SA" sz="1300" b="1" dirty="0" smtClean="0">
                <a:solidFill>
                  <a:srgbClr val="808080"/>
                </a:solidFill>
                <a:ea typeface="ＭＳ Ｐゴシック" panose="020B0600070205080204" pitchFamily="34" charset="-128"/>
              </a:rPr>
              <a:t>TRACKER</a:t>
            </a:r>
            <a:endParaRPr lang="ar-SA" sz="1300" b="1" dirty="0">
              <a:solidFill>
                <a:srgbClr val="808080"/>
              </a:solidFill>
              <a:ea typeface="ＭＳ Ｐゴシック" panose="020B0600070205080204" pitchFamily="34" charset="-128"/>
            </a:endParaRPr>
          </a:p>
        </p:txBody>
      </p:sp>
      <p:sp>
        <p:nvSpPr>
          <p:cNvPr id="2057" name="McK 3. Unit of measure" hidden="1"/>
          <p:cNvSpPr txBox="1">
            <a:spLocks noChangeArrowheads="1"/>
          </p:cNvSpPr>
          <p:nvPr/>
        </p:nvSpPr>
        <p:spPr bwMode="auto">
          <a:xfrm>
            <a:off x="520702" y="636590"/>
            <a:ext cx="4874685" cy="246221"/>
          </a:xfrm>
          <a:prstGeom prst="rect">
            <a:avLst/>
          </a:prstGeom>
          <a:noFill/>
          <a:ln>
            <a:noFill/>
          </a:ln>
          <a:extLst/>
        </p:spPr>
        <p:txBody>
          <a:bodyPr lIns="0" tIns="0" rIns="0" bIns="0">
            <a:spAutoFit/>
          </a:bodyPr>
          <a:lstStyle>
            <a:lvl1pPr defTabSz="855663" eaLnBrk="0" hangingPunct="0">
              <a:defRPr>
                <a:solidFill>
                  <a:schemeClr val="tx1"/>
                </a:solidFill>
                <a:latin typeface="Arial" charset="0"/>
                <a:cs typeface="Arial" charset="0"/>
              </a:defRPr>
            </a:lvl1pPr>
            <a:lvl2pPr marL="742950" indent="-285750" defTabSz="855663" eaLnBrk="0" hangingPunct="0">
              <a:defRPr>
                <a:solidFill>
                  <a:schemeClr val="tx1"/>
                </a:solidFill>
                <a:latin typeface="Arial" charset="0"/>
                <a:cs typeface="Arial" charset="0"/>
              </a:defRPr>
            </a:lvl2pPr>
            <a:lvl3pPr marL="1143000" indent="-228600" defTabSz="855663" eaLnBrk="0" hangingPunct="0">
              <a:defRPr>
                <a:solidFill>
                  <a:schemeClr val="tx1"/>
                </a:solidFill>
                <a:latin typeface="Arial" charset="0"/>
                <a:cs typeface="Arial" charset="0"/>
              </a:defRPr>
            </a:lvl3pPr>
            <a:lvl4pPr marL="1600200" indent="-228600" defTabSz="855663" eaLnBrk="0" hangingPunct="0">
              <a:defRPr>
                <a:solidFill>
                  <a:schemeClr val="tx1"/>
                </a:solidFill>
                <a:latin typeface="Arial" charset="0"/>
                <a:cs typeface="Arial" charset="0"/>
              </a:defRPr>
            </a:lvl4pPr>
            <a:lvl5pPr marL="2057400" indent="-228600" defTabSz="855663" eaLnBrk="0" hangingPunct="0">
              <a:defRPr>
                <a:solidFill>
                  <a:schemeClr val="tx1"/>
                </a:solidFill>
                <a:latin typeface="Arial" charset="0"/>
                <a:cs typeface="Arial" charset="0"/>
              </a:defRPr>
            </a:lvl5pPr>
            <a:lvl6pPr marL="2514600" indent="-228600" defTabSz="855663" eaLnBrk="0" fontAlgn="base" hangingPunct="0">
              <a:spcBef>
                <a:spcPct val="0"/>
              </a:spcBef>
              <a:spcAft>
                <a:spcPct val="0"/>
              </a:spcAft>
              <a:defRPr>
                <a:solidFill>
                  <a:schemeClr val="tx1"/>
                </a:solidFill>
                <a:latin typeface="Arial" charset="0"/>
                <a:cs typeface="Arial" charset="0"/>
              </a:defRPr>
            </a:lvl6pPr>
            <a:lvl7pPr marL="2971800" indent="-228600" defTabSz="855663" eaLnBrk="0" fontAlgn="base" hangingPunct="0">
              <a:spcBef>
                <a:spcPct val="0"/>
              </a:spcBef>
              <a:spcAft>
                <a:spcPct val="0"/>
              </a:spcAft>
              <a:defRPr>
                <a:solidFill>
                  <a:schemeClr val="tx1"/>
                </a:solidFill>
                <a:latin typeface="Arial" charset="0"/>
                <a:cs typeface="Arial" charset="0"/>
              </a:defRPr>
            </a:lvl7pPr>
            <a:lvl8pPr marL="3429000" indent="-228600" defTabSz="855663" eaLnBrk="0" fontAlgn="base" hangingPunct="0">
              <a:spcBef>
                <a:spcPct val="0"/>
              </a:spcBef>
              <a:spcAft>
                <a:spcPct val="0"/>
              </a:spcAft>
              <a:defRPr>
                <a:solidFill>
                  <a:schemeClr val="tx1"/>
                </a:solidFill>
                <a:latin typeface="Arial" charset="0"/>
                <a:cs typeface="Arial" charset="0"/>
              </a:defRPr>
            </a:lvl8pPr>
            <a:lvl9pPr marL="3886200" indent="-228600" defTabSz="855663"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r>
              <a:rPr lang="ar-SA" sz="1600" b="1" dirty="0" err="1" smtClean="0">
                <a:solidFill>
                  <a:srgbClr val="808080"/>
                </a:solidFill>
                <a:ea typeface="ＭＳ Ｐゴシック" panose="020B0600070205080204" pitchFamily="34" charset="-128"/>
              </a:rPr>
              <a:t>Unit</a:t>
            </a:r>
            <a:r>
              <a:rPr lang="ar-SA" sz="1600" b="1" dirty="0" smtClean="0">
                <a:solidFill>
                  <a:srgbClr val="808080"/>
                </a:solidFill>
                <a:ea typeface="ＭＳ Ｐゴシック" panose="020B0600070205080204" pitchFamily="34" charset="-128"/>
              </a:rPr>
              <a:t> </a:t>
            </a:r>
            <a:r>
              <a:rPr lang="ar-SA" sz="1600" b="1" dirty="0" err="1" smtClean="0">
                <a:solidFill>
                  <a:srgbClr val="808080"/>
                </a:solidFill>
                <a:ea typeface="ＭＳ Ｐゴシック" panose="020B0600070205080204" pitchFamily="34" charset="-128"/>
              </a:rPr>
              <a:t>of</a:t>
            </a:r>
            <a:r>
              <a:rPr lang="ar-SA" sz="1600" b="1" dirty="0" smtClean="0">
                <a:solidFill>
                  <a:srgbClr val="808080"/>
                </a:solidFill>
                <a:ea typeface="ＭＳ Ｐゴシック" panose="020B0600070205080204" pitchFamily="34" charset="-128"/>
              </a:rPr>
              <a:t> </a:t>
            </a:r>
            <a:r>
              <a:rPr lang="ar-SA" sz="1600" b="1" dirty="0" err="1" smtClean="0">
                <a:solidFill>
                  <a:srgbClr val="808080"/>
                </a:solidFill>
                <a:ea typeface="ＭＳ Ｐゴシック" panose="020B0600070205080204" pitchFamily="34" charset="-128"/>
              </a:rPr>
              <a:t>measure</a:t>
            </a:r>
            <a:endParaRPr lang="ar-SA" sz="1600" b="1" dirty="0" smtClean="0">
              <a:solidFill>
                <a:srgbClr val="808080"/>
              </a:solidFill>
              <a:ea typeface="ＭＳ Ｐゴシック" panose="020B0600070205080204" pitchFamily="34" charset="-128"/>
            </a:endParaRPr>
          </a:p>
        </p:txBody>
      </p:sp>
      <p:grpSp>
        <p:nvGrpSpPr>
          <p:cNvPr id="1670" name="McK Slide Elements"/>
          <p:cNvGrpSpPr>
            <a:grpSpLocks/>
          </p:cNvGrpSpPr>
          <p:nvPr/>
        </p:nvGrpSpPr>
        <p:grpSpPr bwMode="auto">
          <a:xfrm>
            <a:off x="520706" y="5795975"/>
            <a:ext cx="10604499" cy="509588"/>
            <a:chOff x="246" y="3651"/>
            <a:chExt cx="5010" cy="321"/>
          </a:xfrm>
        </p:grpSpPr>
        <p:sp>
          <p:nvSpPr>
            <p:cNvPr id="2103" name="McK 4. Footnote" hidden="1"/>
            <p:cNvSpPr txBox="1">
              <a:spLocks noChangeArrowheads="1"/>
            </p:cNvSpPr>
            <p:nvPr userDrawn="1"/>
          </p:nvSpPr>
          <p:spPr bwMode="auto">
            <a:xfrm>
              <a:off x="246" y="3651"/>
              <a:ext cx="5010" cy="97"/>
            </a:xfrm>
            <a:prstGeom prst="rect">
              <a:avLst/>
            </a:prstGeom>
            <a:noFill/>
            <a:ln>
              <a:noFill/>
            </a:ln>
            <a:extLst/>
          </p:spPr>
          <p:txBody>
            <a:bodyPr lIns="0" tIns="0" rIns="0" bIns="0" anchor="b">
              <a:spAutoFit/>
            </a:bodyPr>
            <a:lstStyle>
              <a:lvl1pPr marL="100013" indent="-100013" defTabSz="855663" eaLnBrk="0" hangingPunct="0">
                <a:defRPr>
                  <a:solidFill>
                    <a:schemeClr val="tx1"/>
                  </a:solidFill>
                  <a:latin typeface="Arial" charset="0"/>
                  <a:cs typeface="Arial" charset="0"/>
                </a:defRPr>
              </a:lvl1pPr>
              <a:lvl2pPr marL="742950" indent="-285750" defTabSz="855663" eaLnBrk="0" hangingPunct="0">
                <a:defRPr>
                  <a:solidFill>
                    <a:schemeClr val="tx1"/>
                  </a:solidFill>
                  <a:latin typeface="Arial" charset="0"/>
                  <a:cs typeface="Arial" charset="0"/>
                </a:defRPr>
              </a:lvl2pPr>
              <a:lvl3pPr marL="1143000" indent="-228600" defTabSz="855663" eaLnBrk="0" hangingPunct="0">
                <a:defRPr>
                  <a:solidFill>
                    <a:schemeClr val="tx1"/>
                  </a:solidFill>
                  <a:latin typeface="Arial" charset="0"/>
                  <a:cs typeface="Arial" charset="0"/>
                </a:defRPr>
              </a:lvl3pPr>
              <a:lvl4pPr marL="1600200" indent="-228600" defTabSz="855663" eaLnBrk="0" hangingPunct="0">
                <a:defRPr>
                  <a:solidFill>
                    <a:schemeClr val="tx1"/>
                  </a:solidFill>
                  <a:latin typeface="Arial" charset="0"/>
                  <a:cs typeface="Arial" charset="0"/>
                </a:defRPr>
              </a:lvl4pPr>
              <a:lvl5pPr marL="2057400" indent="-228600" defTabSz="855663" eaLnBrk="0" hangingPunct="0">
                <a:defRPr>
                  <a:solidFill>
                    <a:schemeClr val="tx1"/>
                  </a:solidFill>
                  <a:latin typeface="Arial" charset="0"/>
                  <a:cs typeface="Arial" charset="0"/>
                </a:defRPr>
              </a:lvl5pPr>
              <a:lvl6pPr marL="2514600" indent="-228600" defTabSz="855663" eaLnBrk="0" fontAlgn="base" hangingPunct="0">
                <a:spcBef>
                  <a:spcPct val="0"/>
                </a:spcBef>
                <a:spcAft>
                  <a:spcPct val="0"/>
                </a:spcAft>
                <a:defRPr>
                  <a:solidFill>
                    <a:schemeClr val="tx1"/>
                  </a:solidFill>
                  <a:latin typeface="Arial" charset="0"/>
                  <a:cs typeface="Arial" charset="0"/>
                </a:defRPr>
              </a:lvl6pPr>
              <a:lvl7pPr marL="2971800" indent="-228600" defTabSz="855663" eaLnBrk="0" fontAlgn="base" hangingPunct="0">
                <a:spcBef>
                  <a:spcPct val="0"/>
                </a:spcBef>
                <a:spcAft>
                  <a:spcPct val="0"/>
                </a:spcAft>
                <a:defRPr>
                  <a:solidFill>
                    <a:schemeClr val="tx1"/>
                  </a:solidFill>
                  <a:latin typeface="Arial" charset="0"/>
                  <a:cs typeface="Arial" charset="0"/>
                </a:defRPr>
              </a:lvl7pPr>
              <a:lvl8pPr marL="3429000" indent="-228600" defTabSz="855663" eaLnBrk="0" fontAlgn="base" hangingPunct="0">
                <a:spcBef>
                  <a:spcPct val="0"/>
                </a:spcBef>
                <a:spcAft>
                  <a:spcPct val="0"/>
                </a:spcAft>
                <a:defRPr>
                  <a:solidFill>
                    <a:schemeClr val="tx1"/>
                  </a:solidFill>
                  <a:latin typeface="Arial" charset="0"/>
                  <a:cs typeface="Arial" charset="0"/>
                </a:defRPr>
              </a:lvl8pPr>
              <a:lvl9pPr marL="3886200" indent="-228600" defTabSz="855663" eaLnBrk="0" fontAlgn="base" hangingPunct="0">
                <a:spcBef>
                  <a:spcPct val="0"/>
                </a:spcBef>
                <a:spcAft>
                  <a:spcPct val="0"/>
                </a:spcAft>
                <a:defRPr>
                  <a:solidFill>
                    <a:schemeClr val="tx1"/>
                  </a:solidFill>
                  <a:latin typeface="Arial" charset="0"/>
                  <a:cs typeface="Arial" charset="0"/>
                </a:defRPr>
              </a:lvl9pPr>
            </a:lstStyle>
            <a:p>
              <a:pPr algn="r" rtl="1" eaLnBrk="1" fontAlgn="base" hangingPunct="1">
                <a:spcBef>
                  <a:spcPct val="0"/>
                </a:spcBef>
                <a:spcAft>
                  <a:spcPct val="0"/>
                </a:spcAft>
                <a:defRPr/>
              </a:pPr>
              <a:r>
                <a:rPr lang="ar-SA" sz="1000" b="1" dirty="0" smtClean="0">
                  <a:solidFill>
                    <a:srgbClr val="8CC63E"/>
                  </a:solidFill>
                  <a:ea typeface="ＭＳ Ｐゴシック" panose="020B0600070205080204" pitchFamily="34" charset="-128"/>
                </a:rPr>
                <a:t>1 </a:t>
              </a:r>
              <a:r>
                <a:rPr lang="ar-SA" sz="1000" b="1" dirty="0" err="1" smtClean="0">
                  <a:solidFill>
                    <a:srgbClr val="8CC63E"/>
                  </a:solidFill>
                  <a:ea typeface="ＭＳ Ｐゴシック" panose="020B0600070205080204" pitchFamily="34" charset="-128"/>
                </a:rPr>
                <a:t>Footnote</a:t>
              </a:r>
              <a:endParaRPr lang="ar-SA" sz="1000" b="1" dirty="0" smtClean="0">
                <a:solidFill>
                  <a:srgbClr val="8CC63E"/>
                </a:solidFill>
                <a:ea typeface="ＭＳ Ｐゴシック" panose="020B0600070205080204" pitchFamily="34" charset="-128"/>
              </a:endParaRPr>
            </a:p>
          </p:txBody>
        </p:sp>
        <p:sp>
          <p:nvSpPr>
            <p:cNvPr id="2104" name="McK 5. Source" hidden="1"/>
            <p:cNvSpPr>
              <a:spLocks noChangeArrowheads="1"/>
            </p:cNvSpPr>
            <p:nvPr userDrawn="1"/>
          </p:nvSpPr>
          <p:spPr bwMode="auto">
            <a:xfrm>
              <a:off x="246" y="3875"/>
              <a:ext cx="5010" cy="97"/>
            </a:xfrm>
            <a:prstGeom prst="rect">
              <a:avLst/>
            </a:prstGeom>
            <a:noFill/>
            <a:ln w="9525">
              <a:noFill/>
              <a:miter lim="800000"/>
              <a:headEnd/>
              <a:tailEnd/>
            </a:ln>
          </p:spPr>
          <p:txBody>
            <a:bodyPr lIns="0" tIns="0" rIns="0" bIns="0" anchor="ctr">
              <a:spAutoFit/>
            </a:bodyPr>
            <a:lstStyle/>
            <a:p>
              <a:pPr marL="654264" indent="-654264" algn="r" defTabSz="963522" rtl="1" fontAlgn="base">
                <a:spcBef>
                  <a:spcPct val="0"/>
                </a:spcBef>
                <a:spcAft>
                  <a:spcPct val="0"/>
                </a:spcAft>
                <a:tabLst>
                  <a:tab pos="659628" algn="l"/>
                </a:tabLst>
                <a:defRPr/>
              </a:pPr>
              <a:r>
                <a:rPr lang="ar-SA" sz="1000" b="1" dirty="0" smtClean="0">
                  <a:solidFill>
                    <a:srgbClr val="8CC63E"/>
                  </a:solidFill>
                  <a:ea typeface="ＭＳ Ｐゴシック" panose="020B0600070205080204" pitchFamily="34" charset="-128"/>
                </a:rPr>
                <a:t>SOURCE: </a:t>
              </a:r>
              <a:r>
                <a:rPr lang="ar-SA" sz="1000" b="1" dirty="0" err="1" smtClean="0">
                  <a:solidFill>
                    <a:srgbClr val="8CC63E"/>
                  </a:solidFill>
                  <a:ea typeface="ＭＳ Ｐゴシック" panose="020B0600070205080204" pitchFamily="34" charset="-128"/>
                </a:rPr>
                <a:t>Source</a:t>
              </a:r>
              <a:endParaRPr lang="ar-SA" sz="1000" b="1" dirty="0">
                <a:solidFill>
                  <a:srgbClr val="8CC63E"/>
                </a:solidFill>
                <a:ea typeface="ＭＳ Ｐゴシック" panose="020B0600070205080204" pitchFamily="34" charset="-128"/>
              </a:endParaRPr>
            </a:p>
          </p:txBody>
        </p:sp>
      </p:grpSp>
      <p:grpSp>
        <p:nvGrpSpPr>
          <p:cNvPr id="1671" name="ACET" hidden="1"/>
          <p:cNvGrpSpPr>
            <a:grpSpLocks/>
          </p:cNvGrpSpPr>
          <p:nvPr/>
        </p:nvGrpSpPr>
        <p:grpSpPr bwMode="auto">
          <a:xfrm>
            <a:off x="1936752" y="1233492"/>
            <a:ext cx="5685366" cy="541338"/>
            <a:chOff x="915" y="689"/>
            <a:chExt cx="2686" cy="341"/>
          </a:xfrm>
        </p:grpSpPr>
        <p:cxnSp>
          <p:nvCxnSpPr>
            <p:cNvPr id="1713" name="AutoShape 17" hidden="1"/>
            <p:cNvCxnSpPr>
              <a:cxnSpLocks noChangeShapeType="1"/>
            </p:cNvCxnSpPr>
            <p:nvPr/>
          </p:nvCxnSpPr>
          <p:spPr bwMode="auto">
            <a:xfrm>
              <a:off x="915" y="1030"/>
              <a:ext cx="2686" cy="0"/>
            </a:xfrm>
            <a:prstGeom prst="straightConnector1">
              <a:avLst/>
            </a:prstGeom>
            <a:noFill/>
            <a:ln w="9525">
              <a:solidFill>
                <a:schemeClr val="tx1"/>
              </a:solidFill>
              <a:round/>
              <a:headEnd/>
              <a:tailEnd/>
            </a:ln>
          </p:spPr>
        </p:cxnSp>
        <p:sp>
          <p:nvSpPr>
            <p:cNvPr id="2102" name="AutoShape 18" hidden="1"/>
            <p:cNvSpPr>
              <a:spLocks noChangeArrowheads="1"/>
            </p:cNvSpPr>
            <p:nvPr/>
          </p:nvSpPr>
          <p:spPr bwMode="auto">
            <a:xfrm>
              <a:off x="915" y="689"/>
              <a:ext cx="2686" cy="341"/>
            </a:xfrm>
            <a:prstGeom prst="leftRightArrow">
              <a:avLst>
                <a:gd name="adj1" fmla="val 100000"/>
                <a:gd name="adj2" fmla="val 0"/>
              </a:avLst>
            </a:prstGeom>
            <a:noFill/>
            <a:ln w="9525">
              <a:noFill/>
              <a:miter lim="800000"/>
              <a:headEnd/>
              <a:tailEnd/>
            </a:ln>
          </p:spPr>
          <p:txBody>
            <a:bodyPr lIns="0" tIns="0" rIns="0" bIns="17444" anchor="b">
              <a:spAutoFit/>
            </a:bodyPr>
            <a:lstStyle/>
            <a:p>
              <a:pPr defTabSz="983184" fontAlgn="base">
                <a:spcBef>
                  <a:spcPct val="0"/>
                </a:spcBef>
                <a:spcAft>
                  <a:spcPct val="0"/>
                </a:spcAft>
                <a:defRPr/>
              </a:pPr>
              <a:r>
                <a:rPr lang="ar-SA" sz="1700" b="1" dirty="0" err="1" smtClean="0">
                  <a:solidFill>
                    <a:srgbClr val="8CC63E"/>
                  </a:solidFill>
                  <a:ea typeface="ＭＳ Ｐゴシック" panose="020B0600070205080204" pitchFamily="34" charset="-128"/>
                </a:rPr>
                <a:t>Title</a:t>
              </a:r>
              <a:endParaRPr lang="ar-SA" sz="1700" b="1" dirty="0" smtClean="0">
                <a:solidFill>
                  <a:srgbClr val="8CC63E"/>
                </a:solidFill>
                <a:ea typeface="ＭＳ Ｐゴシック" panose="020B0600070205080204" pitchFamily="34" charset="-128"/>
              </a:endParaRPr>
            </a:p>
            <a:p>
              <a:pPr defTabSz="983184" fontAlgn="base">
                <a:spcBef>
                  <a:spcPct val="0"/>
                </a:spcBef>
                <a:spcAft>
                  <a:spcPct val="0"/>
                </a:spcAft>
                <a:defRPr/>
              </a:pPr>
              <a:r>
                <a:rPr lang="ar-SA" sz="1700" b="1" dirty="0" err="1" smtClean="0">
                  <a:solidFill>
                    <a:srgbClr val="808080"/>
                  </a:solidFill>
                  <a:ea typeface="ＭＳ Ｐゴシック" panose="020B0600070205080204" pitchFamily="34" charset="-128"/>
                </a:rPr>
                <a:t>Unit</a:t>
              </a:r>
              <a:r>
                <a:rPr lang="ar-SA" sz="1700" b="1" dirty="0" smtClean="0">
                  <a:solidFill>
                    <a:srgbClr val="808080"/>
                  </a:solidFill>
                  <a:ea typeface="ＭＳ Ｐゴシック" panose="020B0600070205080204" pitchFamily="34" charset="-128"/>
                </a:rPr>
                <a:t> </a:t>
              </a:r>
              <a:r>
                <a:rPr lang="ar-SA" sz="1700" b="1" dirty="0" err="1" smtClean="0">
                  <a:solidFill>
                    <a:srgbClr val="808080"/>
                  </a:solidFill>
                  <a:ea typeface="ＭＳ Ｐゴシック" panose="020B0600070205080204" pitchFamily="34" charset="-128"/>
                </a:rPr>
                <a:t>of</a:t>
              </a:r>
              <a:r>
                <a:rPr lang="ar-SA" sz="1700" b="1" dirty="0" smtClean="0">
                  <a:solidFill>
                    <a:srgbClr val="808080"/>
                  </a:solidFill>
                  <a:ea typeface="ＭＳ Ｐゴシック" panose="020B0600070205080204" pitchFamily="34" charset="-128"/>
                </a:rPr>
                <a:t> </a:t>
              </a:r>
              <a:r>
                <a:rPr lang="ar-SA" sz="1700" b="1" dirty="0" err="1" smtClean="0">
                  <a:solidFill>
                    <a:srgbClr val="808080"/>
                  </a:solidFill>
                  <a:ea typeface="ＭＳ Ｐゴシック" panose="020B0600070205080204" pitchFamily="34" charset="-128"/>
                </a:rPr>
                <a:t>measure</a:t>
              </a:r>
              <a:endParaRPr lang="ar-SA" sz="1700" b="1" dirty="0">
                <a:solidFill>
                  <a:srgbClr val="808080"/>
                </a:solidFill>
                <a:ea typeface="ＭＳ Ｐゴシック" panose="020B0600070205080204" pitchFamily="34" charset="-128"/>
              </a:endParaRPr>
            </a:p>
          </p:txBody>
        </p:sp>
      </p:grpSp>
      <p:grpSp>
        <p:nvGrpSpPr>
          <p:cNvPr id="1672" name="LegendBoxes" hidden="1"/>
          <p:cNvGrpSpPr>
            <a:grpSpLocks/>
          </p:cNvGrpSpPr>
          <p:nvPr/>
        </p:nvGrpSpPr>
        <p:grpSpPr bwMode="auto">
          <a:xfrm>
            <a:off x="10454218" y="1179516"/>
            <a:ext cx="1028700" cy="993776"/>
            <a:chOff x="3394" y="514"/>
            <a:chExt cx="486" cy="626"/>
          </a:xfrm>
        </p:grpSpPr>
        <p:sp>
          <p:nvSpPr>
            <p:cNvPr id="2093" name="LegendRectangle1" hidden="1"/>
            <p:cNvSpPr>
              <a:spLocks noChangeArrowheads="1"/>
            </p:cNvSpPr>
            <p:nvPr userDrawn="1"/>
          </p:nvSpPr>
          <p:spPr bwMode="auto">
            <a:xfrm>
              <a:off x="3394" y="526"/>
              <a:ext cx="104" cy="101"/>
            </a:xfrm>
            <a:prstGeom prst="rect">
              <a:avLst/>
            </a:prstGeom>
            <a:solidFill>
              <a:schemeClr val="accent1"/>
            </a:solidFill>
            <a:ln w="9525">
              <a:solidFill>
                <a:srgbClr val="808080"/>
              </a:solidFill>
              <a:miter lim="800000"/>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94" name="LegendRectangle2" hidden="1"/>
            <p:cNvSpPr>
              <a:spLocks noChangeArrowheads="1"/>
            </p:cNvSpPr>
            <p:nvPr userDrawn="1"/>
          </p:nvSpPr>
          <p:spPr bwMode="auto">
            <a:xfrm>
              <a:off x="3394" y="693"/>
              <a:ext cx="104" cy="101"/>
            </a:xfrm>
            <a:prstGeom prst="rect">
              <a:avLst/>
            </a:prstGeom>
            <a:solidFill>
              <a:schemeClr val="accent2"/>
            </a:solidFill>
            <a:ln w="9525">
              <a:solidFill>
                <a:srgbClr val="808080"/>
              </a:solidFill>
              <a:miter lim="800000"/>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95" name="LegendRectangle3" hidden="1"/>
            <p:cNvSpPr>
              <a:spLocks noChangeArrowheads="1"/>
            </p:cNvSpPr>
            <p:nvPr userDrawn="1"/>
          </p:nvSpPr>
          <p:spPr bwMode="auto">
            <a:xfrm>
              <a:off x="3394" y="860"/>
              <a:ext cx="104" cy="101"/>
            </a:xfrm>
            <a:prstGeom prst="rect">
              <a:avLst/>
            </a:prstGeom>
            <a:solidFill>
              <a:schemeClr val="hlink"/>
            </a:solidFill>
            <a:ln w="9525">
              <a:solidFill>
                <a:srgbClr val="808080"/>
              </a:solidFill>
              <a:miter lim="800000"/>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96" name="LegendRectangle4" hidden="1"/>
            <p:cNvSpPr>
              <a:spLocks noChangeArrowheads="1"/>
            </p:cNvSpPr>
            <p:nvPr userDrawn="1"/>
          </p:nvSpPr>
          <p:spPr bwMode="auto">
            <a:xfrm>
              <a:off x="3394" y="1027"/>
              <a:ext cx="104" cy="101"/>
            </a:xfrm>
            <a:prstGeom prst="rect">
              <a:avLst/>
            </a:prstGeom>
            <a:solidFill>
              <a:schemeClr val="folHlink"/>
            </a:solidFill>
            <a:ln w="9525">
              <a:solidFill>
                <a:srgbClr val="808080"/>
              </a:solidFill>
              <a:miter lim="800000"/>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97" name="Legend1" hidden="1"/>
            <p:cNvSpPr>
              <a:spLocks noChangeArrowheads="1"/>
            </p:cNvSpPr>
            <p:nvPr userDrawn="1"/>
          </p:nvSpPr>
          <p:spPr bwMode="auto">
            <a:xfrm>
              <a:off x="3554" y="514"/>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Legend1</a:t>
              </a:r>
              <a:endParaRPr lang="ar-SA" sz="1300" b="1" dirty="0">
                <a:solidFill>
                  <a:srgbClr val="8CC63E"/>
                </a:solidFill>
                <a:ea typeface="ＭＳ Ｐゴシック" panose="020B0600070205080204" pitchFamily="34" charset="-128"/>
              </a:endParaRPr>
            </a:p>
          </p:txBody>
        </p:sp>
        <p:sp>
          <p:nvSpPr>
            <p:cNvPr id="2098" name="Legend2" hidden="1"/>
            <p:cNvSpPr>
              <a:spLocks noChangeArrowheads="1"/>
            </p:cNvSpPr>
            <p:nvPr userDrawn="1"/>
          </p:nvSpPr>
          <p:spPr bwMode="auto">
            <a:xfrm>
              <a:off x="3554" y="679"/>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Legend2</a:t>
              </a:r>
              <a:endParaRPr lang="ar-SA" sz="1300" b="1" dirty="0">
                <a:solidFill>
                  <a:srgbClr val="8CC63E"/>
                </a:solidFill>
                <a:ea typeface="ＭＳ Ｐゴシック" panose="020B0600070205080204" pitchFamily="34" charset="-128"/>
              </a:endParaRPr>
            </a:p>
          </p:txBody>
        </p:sp>
        <p:sp>
          <p:nvSpPr>
            <p:cNvPr id="2099" name="Legend3" hidden="1"/>
            <p:cNvSpPr>
              <a:spLocks noChangeArrowheads="1"/>
            </p:cNvSpPr>
            <p:nvPr userDrawn="1"/>
          </p:nvSpPr>
          <p:spPr bwMode="auto">
            <a:xfrm>
              <a:off x="3554" y="844"/>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Legend3</a:t>
              </a:r>
              <a:endParaRPr lang="ar-SA" sz="1300" b="1" dirty="0">
                <a:solidFill>
                  <a:srgbClr val="8CC63E"/>
                </a:solidFill>
                <a:ea typeface="ＭＳ Ｐゴシック" panose="020B0600070205080204" pitchFamily="34" charset="-128"/>
              </a:endParaRPr>
            </a:p>
          </p:txBody>
        </p:sp>
        <p:sp>
          <p:nvSpPr>
            <p:cNvPr id="2100" name="Legend4" hidden="1"/>
            <p:cNvSpPr>
              <a:spLocks noChangeArrowheads="1"/>
            </p:cNvSpPr>
            <p:nvPr userDrawn="1"/>
          </p:nvSpPr>
          <p:spPr bwMode="auto">
            <a:xfrm>
              <a:off x="3554" y="1014"/>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Legend4</a:t>
              </a:r>
              <a:endParaRPr lang="ar-SA" sz="1300" b="1" dirty="0">
                <a:solidFill>
                  <a:srgbClr val="8CC63E"/>
                </a:solidFill>
                <a:ea typeface="ＭＳ Ｐゴシック" panose="020B0600070205080204" pitchFamily="34" charset="-128"/>
              </a:endParaRPr>
            </a:p>
          </p:txBody>
        </p:sp>
      </p:grpSp>
      <p:grpSp>
        <p:nvGrpSpPr>
          <p:cNvPr id="1673" name="LegendLines" hidden="1"/>
          <p:cNvGrpSpPr>
            <a:grpSpLocks/>
          </p:cNvGrpSpPr>
          <p:nvPr/>
        </p:nvGrpSpPr>
        <p:grpSpPr bwMode="auto">
          <a:xfrm>
            <a:off x="10030887" y="1179517"/>
            <a:ext cx="1452032" cy="723901"/>
            <a:chOff x="2411" y="2745"/>
            <a:chExt cx="686" cy="456"/>
          </a:xfrm>
        </p:grpSpPr>
        <p:sp>
          <p:nvSpPr>
            <p:cNvPr id="2087" name="LineLegend1" hidden="1"/>
            <p:cNvSpPr>
              <a:spLocks noChangeShapeType="1"/>
            </p:cNvSpPr>
            <p:nvPr/>
          </p:nvSpPr>
          <p:spPr bwMode="auto">
            <a:xfrm>
              <a:off x="2411" y="2807"/>
              <a:ext cx="288" cy="0"/>
            </a:xfrm>
            <a:prstGeom prst="line">
              <a:avLst/>
            </a:prstGeom>
            <a:noFill/>
            <a:ln w="28575">
              <a:solidFill>
                <a:schemeClr val="tx1"/>
              </a:solidFill>
              <a:round/>
              <a:headEnd/>
              <a:tailEnd/>
            </a:ln>
          </p:spPr>
          <p:txBody>
            <a:bodyP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sp>
          <p:nvSpPr>
            <p:cNvPr id="2088" name="LineLegend2" hidden="1"/>
            <p:cNvSpPr>
              <a:spLocks noChangeShapeType="1"/>
            </p:cNvSpPr>
            <p:nvPr/>
          </p:nvSpPr>
          <p:spPr bwMode="auto">
            <a:xfrm>
              <a:off x="2411" y="2972"/>
              <a:ext cx="288" cy="0"/>
            </a:xfrm>
            <a:prstGeom prst="line">
              <a:avLst/>
            </a:prstGeom>
            <a:noFill/>
            <a:ln w="28575">
              <a:solidFill>
                <a:schemeClr val="tx1"/>
              </a:solidFill>
              <a:prstDash val="dash"/>
              <a:round/>
              <a:headEnd/>
              <a:tailEnd/>
            </a:ln>
          </p:spPr>
          <p:txBody>
            <a:bodyP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sp>
          <p:nvSpPr>
            <p:cNvPr id="2089" name="LineLegend3" hidden="1"/>
            <p:cNvSpPr>
              <a:spLocks noChangeShapeType="1"/>
            </p:cNvSpPr>
            <p:nvPr/>
          </p:nvSpPr>
          <p:spPr bwMode="auto">
            <a:xfrm>
              <a:off x="2411" y="3137"/>
              <a:ext cx="288" cy="0"/>
            </a:xfrm>
            <a:prstGeom prst="line">
              <a:avLst/>
            </a:prstGeom>
            <a:noFill/>
            <a:ln w="28575">
              <a:solidFill>
                <a:schemeClr val="tx1"/>
              </a:solidFill>
              <a:prstDash val="sysDot"/>
              <a:round/>
              <a:headEnd/>
              <a:tailEnd/>
            </a:ln>
          </p:spPr>
          <p:txBody>
            <a:bodyP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sp>
          <p:nvSpPr>
            <p:cNvPr id="2090" name="Legend1" hidden="1"/>
            <p:cNvSpPr>
              <a:spLocks noChangeArrowheads="1"/>
            </p:cNvSpPr>
            <p:nvPr userDrawn="1"/>
          </p:nvSpPr>
          <p:spPr bwMode="auto">
            <a:xfrm>
              <a:off x="2771" y="2745"/>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Legend1</a:t>
              </a:r>
              <a:endParaRPr lang="ar-SA" sz="1300" b="1" dirty="0">
                <a:solidFill>
                  <a:srgbClr val="8CC63E"/>
                </a:solidFill>
                <a:ea typeface="ＭＳ Ｐゴシック" panose="020B0600070205080204" pitchFamily="34" charset="-128"/>
              </a:endParaRPr>
            </a:p>
          </p:txBody>
        </p:sp>
        <p:sp>
          <p:nvSpPr>
            <p:cNvPr id="2091" name="Legend2" hidden="1"/>
            <p:cNvSpPr>
              <a:spLocks noChangeArrowheads="1"/>
            </p:cNvSpPr>
            <p:nvPr userDrawn="1"/>
          </p:nvSpPr>
          <p:spPr bwMode="auto">
            <a:xfrm>
              <a:off x="2771" y="2910"/>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Legend2</a:t>
              </a:r>
              <a:endParaRPr lang="ar-SA" sz="1300" b="1" dirty="0">
                <a:solidFill>
                  <a:srgbClr val="8CC63E"/>
                </a:solidFill>
                <a:ea typeface="ＭＳ Ｐゴシック" panose="020B0600070205080204" pitchFamily="34" charset="-128"/>
              </a:endParaRPr>
            </a:p>
          </p:txBody>
        </p:sp>
        <p:sp>
          <p:nvSpPr>
            <p:cNvPr id="2092" name="Legend3" hidden="1"/>
            <p:cNvSpPr>
              <a:spLocks noChangeArrowheads="1"/>
            </p:cNvSpPr>
            <p:nvPr userDrawn="1"/>
          </p:nvSpPr>
          <p:spPr bwMode="auto">
            <a:xfrm>
              <a:off x="2771" y="3075"/>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Legend3</a:t>
              </a:r>
              <a:endParaRPr lang="ar-SA" sz="1300" b="1" dirty="0">
                <a:solidFill>
                  <a:srgbClr val="8CC63E"/>
                </a:solidFill>
                <a:ea typeface="ＭＳ Ｐゴシック" panose="020B0600070205080204" pitchFamily="34" charset="-128"/>
              </a:endParaRPr>
            </a:p>
          </p:txBody>
        </p:sp>
      </p:grpSp>
      <p:grpSp>
        <p:nvGrpSpPr>
          <p:cNvPr id="1674" name="Sticker" hidden="1"/>
          <p:cNvGrpSpPr>
            <a:grpSpLocks/>
          </p:cNvGrpSpPr>
          <p:nvPr/>
        </p:nvGrpSpPr>
        <p:grpSpPr bwMode="auto">
          <a:xfrm>
            <a:off x="10119786" y="1187455"/>
            <a:ext cx="1458383" cy="227014"/>
            <a:chOff x="4817" y="376"/>
            <a:chExt cx="689" cy="143"/>
          </a:xfrm>
        </p:grpSpPr>
        <p:cxnSp>
          <p:nvCxnSpPr>
            <p:cNvPr id="1696" name="AutoShape 41" hidden="1"/>
            <p:cNvCxnSpPr>
              <a:cxnSpLocks noChangeShapeType="1"/>
              <a:stCxn id="2085" idx="4"/>
              <a:endCxn id="2085" idx="6"/>
            </p:cNvCxnSpPr>
            <p:nvPr userDrawn="1"/>
          </p:nvCxnSpPr>
          <p:spPr bwMode="auto">
            <a:xfrm>
              <a:off x="4934" y="519"/>
              <a:ext cx="572" cy="0"/>
            </a:xfrm>
            <a:prstGeom prst="straightConnector1">
              <a:avLst/>
            </a:prstGeom>
            <a:noFill/>
            <a:ln w="25400">
              <a:solidFill>
                <a:srgbClr val="808080"/>
              </a:solidFill>
              <a:round/>
              <a:headEnd/>
              <a:tailEnd/>
            </a:ln>
          </p:spPr>
        </p:cxnSp>
        <p:sp>
          <p:nvSpPr>
            <p:cNvPr id="2085" name="AutoShape 42" hidden="1"/>
            <p:cNvSpPr>
              <a:spLocks noChangeArrowheads="1"/>
            </p:cNvSpPr>
            <p:nvPr userDrawn="1"/>
          </p:nvSpPr>
          <p:spPr bwMode="auto">
            <a:xfrm>
              <a:off x="4934" y="376"/>
              <a:ext cx="572" cy="143"/>
            </a:xfrm>
            <a:prstGeom prst="leftRightArrow">
              <a:avLst>
                <a:gd name="adj1" fmla="val 100000"/>
                <a:gd name="adj2" fmla="val 0"/>
              </a:avLst>
            </a:prstGeom>
            <a:noFill/>
            <a:ln w="9525" algn="ctr">
              <a:noFill/>
              <a:miter lim="800000"/>
              <a:headEnd/>
              <a:tailEnd/>
            </a:ln>
          </p:spPr>
          <p:txBody>
            <a:bodyPr wrap="none" lIns="26165" tIns="0" rIns="0" bIns="26165">
              <a:spAutoFit/>
            </a:bodyPr>
            <a:lstStyle/>
            <a:p>
              <a:pPr algn="r" defTabSz="963522" fontAlgn="base">
                <a:spcBef>
                  <a:spcPct val="0"/>
                </a:spcBef>
                <a:spcAft>
                  <a:spcPct val="0"/>
                </a:spcAft>
                <a:buClr>
                  <a:srgbClr val="000000"/>
                </a:buClr>
                <a:defRPr/>
              </a:pPr>
              <a:r>
                <a:rPr lang="ar-SA" sz="1300" b="1" dirty="0" smtClean="0">
                  <a:solidFill>
                    <a:srgbClr val="808080"/>
                  </a:solidFill>
                  <a:ea typeface="ＭＳ Ｐゴシック" panose="020B0600070205080204" pitchFamily="34" charset="-128"/>
                </a:rPr>
                <a:t>ILLUSTRATIVE</a:t>
              </a:r>
              <a:endParaRPr lang="ar-SA" sz="1300" b="1" dirty="0">
                <a:solidFill>
                  <a:srgbClr val="808080"/>
                </a:solidFill>
                <a:ea typeface="ＭＳ Ｐゴシック" panose="020B0600070205080204" pitchFamily="34" charset="-128"/>
              </a:endParaRPr>
            </a:p>
          </p:txBody>
        </p:sp>
        <p:cxnSp>
          <p:nvCxnSpPr>
            <p:cNvPr id="1698" name="AutoShape 43" hidden="1"/>
            <p:cNvCxnSpPr>
              <a:cxnSpLocks noChangeShapeType="1"/>
            </p:cNvCxnSpPr>
            <p:nvPr userDrawn="1"/>
          </p:nvCxnSpPr>
          <p:spPr bwMode="auto">
            <a:xfrm>
              <a:off x="4817" y="376"/>
              <a:ext cx="0" cy="132"/>
            </a:xfrm>
            <a:prstGeom prst="straightConnector1">
              <a:avLst/>
            </a:prstGeom>
            <a:noFill/>
            <a:ln w="9525">
              <a:solidFill>
                <a:srgbClr val="808080"/>
              </a:solidFill>
              <a:round/>
              <a:headEnd/>
              <a:tailEnd/>
            </a:ln>
          </p:spPr>
        </p:cxnSp>
      </p:grpSp>
      <p:grpSp>
        <p:nvGrpSpPr>
          <p:cNvPr id="1675" name="LegendMoons" hidden="1"/>
          <p:cNvGrpSpPr>
            <a:grpSpLocks/>
          </p:cNvGrpSpPr>
          <p:nvPr/>
        </p:nvGrpSpPr>
        <p:grpSpPr bwMode="auto">
          <a:xfrm>
            <a:off x="10348385" y="1187453"/>
            <a:ext cx="1134532" cy="1306513"/>
            <a:chOff x="1104" y="2704"/>
            <a:chExt cx="536" cy="823"/>
          </a:xfrm>
        </p:grpSpPr>
        <p:grpSp>
          <p:nvGrpSpPr>
            <p:cNvPr id="1676" name="MoonLegend1" hidden="1"/>
            <p:cNvGrpSpPr>
              <a:grpSpLocks noChangeAspect="1"/>
            </p:cNvGrpSpPr>
            <p:nvPr>
              <p:custDataLst>
                <p:tags r:id="rId18"/>
              </p:custDataLst>
            </p:nvPr>
          </p:nvGrpSpPr>
          <p:grpSpPr bwMode="auto">
            <a:xfrm>
              <a:off x="1104" y="2704"/>
              <a:ext cx="132" cy="132"/>
              <a:chOff x="4533" y="183"/>
              <a:chExt cx="144" cy="144"/>
            </a:xfrm>
          </p:grpSpPr>
          <p:sp>
            <p:nvSpPr>
              <p:cNvPr id="2082" name="Oval 46" hidden="1"/>
              <p:cNvSpPr>
                <a:spLocks noChangeAspect="1" noChangeArrowheads="1"/>
              </p:cNvSpPr>
              <p:nvPr>
                <p:custDataLst>
                  <p:tags r:id="rId31"/>
                </p:custDataLst>
              </p:nvPr>
            </p:nvSpPr>
            <p:spPr bwMode="blackWhite">
              <a:xfrm>
                <a:off x="4533" y="183"/>
                <a:ext cx="144" cy="144"/>
              </a:xfrm>
              <a:prstGeom prst="ellipse">
                <a:avLst/>
              </a:prstGeom>
              <a:solidFill>
                <a:schemeClr val="bg2"/>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83" name="Arc 47" hidden="1"/>
              <p:cNvSpPr>
                <a:spLocks noChangeAspect="1"/>
              </p:cNvSpPr>
              <p:nvPr>
                <p:custDataLst>
                  <p:tags r:id="rId32"/>
                </p:custDataLst>
              </p:nvPr>
            </p:nvSpPr>
            <p:spPr bwMode="black">
              <a:xfrm>
                <a:off x="4533" y="183"/>
                <a:ext cx="144" cy="144"/>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21599" y="0"/>
                    </a:moveTo>
                  </a:path>
                  <a:path w="43200" h="43200" stroke="0" extrusionOk="0">
                    <a:moveTo>
                      <a:pt x="21599" y="0"/>
                    </a:moveTo>
                    <a:lnTo>
                      <a:pt x="21600" y="21600"/>
                    </a:lnTo>
                    <a:lnTo>
                      <a:pt x="21599"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grpSp>
        <p:grpSp>
          <p:nvGrpSpPr>
            <p:cNvPr id="1677" name="MoonLegend2" hidden="1"/>
            <p:cNvGrpSpPr>
              <a:grpSpLocks noChangeAspect="1"/>
            </p:cNvGrpSpPr>
            <p:nvPr>
              <p:custDataLst>
                <p:tags r:id="rId19"/>
              </p:custDataLst>
            </p:nvPr>
          </p:nvGrpSpPr>
          <p:grpSpPr bwMode="auto">
            <a:xfrm>
              <a:off x="1104" y="2876"/>
              <a:ext cx="132" cy="132"/>
              <a:chOff x="1694" y="2044"/>
              <a:chExt cx="160" cy="160"/>
            </a:xfrm>
          </p:grpSpPr>
          <p:sp>
            <p:nvSpPr>
              <p:cNvPr id="2080" name="Oval 49" hidden="1"/>
              <p:cNvSpPr>
                <a:spLocks noChangeAspect="1" noChangeArrowheads="1"/>
              </p:cNvSpPr>
              <p:nvPr>
                <p:custDataLst>
                  <p:tags r:id="rId29"/>
                </p:custDataLst>
              </p:nvPr>
            </p:nvSpPr>
            <p:spPr bwMode="blackWhite">
              <a:xfrm>
                <a:off x="1694" y="2044"/>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81" name="Arc 50" hidden="1"/>
              <p:cNvSpPr>
                <a:spLocks noChangeAspect="1"/>
              </p:cNvSpPr>
              <p:nvPr>
                <p:custDataLst>
                  <p:tags r:id="rId30"/>
                </p:custDataLst>
              </p:nvPr>
            </p:nvSpPr>
            <p:spPr bwMode="black">
              <a:xfrm>
                <a:off x="1774" y="2044"/>
                <a:ext cx="80" cy="8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grpSp>
        <p:grpSp>
          <p:nvGrpSpPr>
            <p:cNvPr id="1678" name="MoonLegend3" hidden="1"/>
            <p:cNvGrpSpPr>
              <a:grpSpLocks noChangeAspect="1"/>
            </p:cNvGrpSpPr>
            <p:nvPr>
              <p:custDataLst>
                <p:tags r:id="rId20"/>
              </p:custDataLst>
            </p:nvPr>
          </p:nvGrpSpPr>
          <p:grpSpPr bwMode="auto">
            <a:xfrm>
              <a:off x="1104" y="3049"/>
              <a:ext cx="132" cy="132"/>
              <a:chOff x="4495" y="897"/>
              <a:chExt cx="160" cy="160"/>
            </a:xfrm>
          </p:grpSpPr>
          <p:sp>
            <p:nvSpPr>
              <p:cNvPr id="2078" name="Oval 52" hidden="1"/>
              <p:cNvSpPr>
                <a:spLocks noChangeAspect="1" noChangeArrowheads="1"/>
              </p:cNvSpPr>
              <p:nvPr>
                <p:custDataLst>
                  <p:tags r:id="rId27"/>
                </p:custDataLst>
              </p:nvPr>
            </p:nvSpPr>
            <p:spPr bwMode="blackWhite">
              <a:xfrm>
                <a:off x="4495" y="897"/>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79" name="Arc 53" hidden="1"/>
              <p:cNvSpPr>
                <a:spLocks noChangeAspect="1"/>
              </p:cNvSpPr>
              <p:nvPr>
                <p:custDataLst>
                  <p:tags r:id="rId28"/>
                </p:custDataLst>
              </p:nvPr>
            </p:nvSpPr>
            <p:spPr bwMode="black">
              <a:xfrm>
                <a:off x="4575" y="897"/>
                <a:ext cx="80" cy="16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grpSp>
        <p:grpSp>
          <p:nvGrpSpPr>
            <p:cNvPr id="1679" name="MoonLegend4" hidden="1"/>
            <p:cNvGrpSpPr>
              <a:grpSpLocks noChangeAspect="1"/>
            </p:cNvGrpSpPr>
            <p:nvPr>
              <p:custDataLst>
                <p:tags r:id="rId21"/>
              </p:custDataLst>
            </p:nvPr>
          </p:nvGrpSpPr>
          <p:grpSpPr bwMode="auto">
            <a:xfrm>
              <a:off x="1104" y="3222"/>
              <a:ext cx="132" cy="132"/>
              <a:chOff x="4495" y="1198"/>
              <a:chExt cx="160" cy="160"/>
            </a:xfrm>
          </p:grpSpPr>
          <p:sp>
            <p:nvSpPr>
              <p:cNvPr id="2076" name="Oval 55" hidden="1"/>
              <p:cNvSpPr>
                <a:spLocks noChangeAspect="1" noChangeArrowheads="1"/>
              </p:cNvSpPr>
              <p:nvPr>
                <p:custDataLst>
                  <p:tags r:id="rId25"/>
                </p:custDataLst>
              </p:nvPr>
            </p:nvSpPr>
            <p:spPr bwMode="blackWhite">
              <a:xfrm>
                <a:off x="4495" y="1198"/>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77" name="Arc 56" hidden="1"/>
              <p:cNvSpPr>
                <a:spLocks noChangeAspect="1"/>
              </p:cNvSpPr>
              <p:nvPr>
                <p:custDataLst>
                  <p:tags r:id="rId26"/>
                </p:custDataLst>
              </p:nvPr>
            </p:nvSpPr>
            <p:spPr bwMode="black">
              <a:xfrm>
                <a:off x="4495" y="1198"/>
                <a:ext cx="160" cy="160"/>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21599" y="0"/>
                    </a:moveTo>
                    <a:cubicBezTo>
                      <a:pt x="33529" y="0"/>
                      <a:pt x="43200" y="9670"/>
                      <a:pt x="43200" y="21600"/>
                    </a:cubicBezTo>
                    <a:cubicBezTo>
                      <a:pt x="43200" y="33529"/>
                      <a:pt x="33529" y="43200"/>
                      <a:pt x="21600" y="43200"/>
                    </a:cubicBezTo>
                    <a:cubicBezTo>
                      <a:pt x="9670" y="43200"/>
                      <a:pt x="0" y="33529"/>
                      <a:pt x="0" y="21600"/>
                    </a:cubicBezTo>
                  </a:path>
                  <a:path w="43200" h="43200" stroke="0" extrusionOk="0">
                    <a:moveTo>
                      <a:pt x="21599" y="0"/>
                    </a:moveTo>
                    <a:cubicBezTo>
                      <a:pt x="33529" y="0"/>
                      <a:pt x="43200" y="9670"/>
                      <a:pt x="43200" y="21600"/>
                    </a:cubicBezTo>
                    <a:cubicBezTo>
                      <a:pt x="43200" y="33529"/>
                      <a:pt x="33529" y="43200"/>
                      <a:pt x="21600" y="43200"/>
                    </a:cubicBezTo>
                    <a:cubicBezTo>
                      <a:pt x="9670" y="43200"/>
                      <a:pt x="0" y="33529"/>
                      <a:pt x="0" y="21600"/>
                    </a:cubicBezTo>
                    <a:lnTo>
                      <a:pt x="21600" y="21600"/>
                    </a:lnTo>
                    <a:lnTo>
                      <a:pt x="21599"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ar-SA" sz="3500" b="1" dirty="0">
                  <a:solidFill>
                    <a:srgbClr val="8CC63E"/>
                  </a:solidFill>
                  <a:ea typeface="ＭＳ Ｐゴシック" panose="020B0600070205080204" pitchFamily="34" charset="-128"/>
                </a:endParaRPr>
              </a:p>
            </p:txBody>
          </p:sp>
        </p:grpSp>
        <p:grpSp>
          <p:nvGrpSpPr>
            <p:cNvPr id="1680" name="MoonLegend5" hidden="1"/>
            <p:cNvGrpSpPr>
              <a:grpSpLocks noChangeAspect="1"/>
            </p:cNvGrpSpPr>
            <p:nvPr>
              <p:custDataLst>
                <p:tags r:id="rId22"/>
              </p:custDataLst>
            </p:nvPr>
          </p:nvGrpSpPr>
          <p:grpSpPr bwMode="auto">
            <a:xfrm>
              <a:off x="1104" y="3395"/>
              <a:ext cx="132" cy="132"/>
              <a:chOff x="4495" y="1440"/>
              <a:chExt cx="160" cy="160"/>
            </a:xfrm>
          </p:grpSpPr>
          <p:sp>
            <p:nvSpPr>
              <p:cNvPr id="2074" name="Oval 58" hidden="1"/>
              <p:cNvSpPr>
                <a:spLocks noChangeAspect="1" noChangeArrowheads="1"/>
              </p:cNvSpPr>
              <p:nvPr>
                <p:custDataLst>
                  <p:tags r:id="rId23"/>
                </p:custDataLst>
              </p:nvPr>
            </p:nvSpPr>
            <p:spPr bwMode="blackWhite">
              <a:xfrm>
                <a:off x="4495" y="1440"/>
                <a:ext cx="160" cy="160"/>
              </a:xfrm>
              <a:prstGeom prst="ellipse">
                <a:avLst/>
              </a:prstGeom>
              <a:solidFill>
                <a:schemeClr val="accent1"/>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sp>
            <p:nvSpPr>
              <p:cNvPr id="2075" name="Oval 59" hidden="1"/>
              <p:cNvSpPr>
                <a:spLocks noChangeAspect="1" noChangeArrowheads="1"/>
              </p:cNvSpPr>
              <p:nvPr>
                <p:custDataLst>
                  <p:tags r:id="rId24"/>
                </p:custDataLst>
              </p:nvPr>
            </p:nvSpPr>
            <p:spPr bwMode="black">
              <a:xfrm>
                <a:off x="4495" y="1440"/>
                <a:ext cx="160" cy="160"/>
              </a:xfrm>
              <a:prstGeom prst="ellipse">
                <a:avLst/>
              </a:prstGeom>
              <a:solidFill>
                <a:schemeClr val="folHlink"/>
              </a:solidFill>
              <a:ln w="9525">
                <a:solidFill>
                  <a:schemeClr val="tx1"/>
                </a:solidFill>
                <a:round/>
                <a:headEnd/>
                <a:tailEnd/>
              </a:ln>
            </p:spPr>
            <p:txBody>
              <a:bodyPr wrap="none" lIns="87219" tIns="43610" rIns="87219" bIns="43610" anchor="ctr"/>
              <a:lstStyle/>
              <a:p>
                <a:pPr defTabSz="983184" fontAlgn="base">
                  <a:spcBef>
                    <a:spcPct val="0"/>
                  </a:spcBef>
                  <a:spcAft>
                    <a:spcPct val="0"/>
                  </a:spcAft>
                  <a:defRPr/>
                </a:pPr>
                <a:endParaRPr lang="ar-SA" sz="2000" b="1" dirty="0">
                  <a:solidFill>
                    <a:srgbClr val="8CC63E"/>
                  </a:solidFill>
                  <a:ea typeface="ＭＳ Ｐゴシック" panose="020B0600070205080204" pitchFamily="34" charset="-128"/>
                </a:endParaRPr>
              </a:p>
            </p:txBody>
          </p:sp>
        </p:grpSp>
        <p:sp>
          <p:nvSpPr>
            <p:cNvPr id="2069" name="Legend1" hidden="1"/>
            <p:cNvSpPr>
              <a:spLocks noChangeArrowheads="1"/>
            </p:cNvSpPr>
            <p:nvPr userDrawn="1"/>
          </p:nvSpPr>
          <p:spPr bwMode="auto">
            <a:xfrm>
              <a:off x="1314" y="2707"/>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Legend1</a:t>
              </a:r>
              <a:endParaRPr lang="ar-SA" sz="1300" b="1" dirty="0">
                <a:solidFill>
                  <a:srgbClr val="8CC63E"/>
                </a:solidFill>
                <a:ea typeface="ＭＳ Ｐゴシック" panose="020B0600070205080204" pitchFamily="34" charset="-128"/>
              </a:endParaRPr>
            </a:p>
          </p:txBody>
        </p:sp>
        <p:sp>
          <p:nvSpPr>
            <p:cNvPr id="2070" name="Legend2" hidden="1"/>
            <p:cNvSpPr>
              <a:spLocks noChangeArrowheads="1"/>
            </p:cNvSpPr>
            <p:nvPr userDrawn="1"/>
          </p:nvSpPr>
          <p:spPr bwMode="auto">
            <a:xfrm>
              <a:off x="1314" y="2880"/>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Legend2</a:t>
              </a:r>
              <a:endParaRPr lang="ar-SA" sz="1300" b="1" dirty="0">
                <a:solidFill>
                  <a:srgbClr val="8CC63E"/>
                </a:solidFill>
                <a:ea typeface="ＭＳ Ｐゴシック" panose="020B0600070205080204" pitchFamily="34" charset="-128"/>
              </a:endParaRPr>
            </a:p>
          </p:txBody>
        </p:sp>
        <p:sp>
          <p:nvSpPr>
            <p:cNvPr id="2071" name="Legend3" hidden="1"/>
            <p:cNvSpPr>
              <a:spLocks noChangeArrowheads="1"/>
            </p:cNvSpPr>
            <p:nvPr userDrawn="1"/>
          </p:nvSpPr>
          <p:spPr bwMode="auto">
            <a:xfrm>
              <a:off x="1314" y="3053"/>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Legend3</a:t>
              </a:r>
              <a:endParaRPr lang="ar-SA" sz="1300" b="1" dirty="0">
                <a:solidFill>
                  <a:srgbClr val="8CC63E"/>
                </a:solidFill>
                <a:ea typeface="ＭＳ Ｐゴシック" panose="020B0600070205080204" pitchFamily="34" charset="-128"/>
              </a:endParaRPr>
            </a:p>
          </p:txBody>
        </p:sp>
        <p:sp>
          <p:nvSpPr>
            <p:cNvPr id="2072" name="Legend4" hidden="1"/>
            <p:cNvSpPr>
              <a:spLocks noChangeArrowheads="1"/>
            </p:cNvSpPr>
            <p:nvPr userDrawn="1"/>
          </p:nvSpPr>
          <p:spPr bwMode="auto">
            <a:xfrm>
              <a:off x="1314" y="3226"/>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Legend4</a:t>
              </a:r>
              <a:endParaRPr lang="ar-SA" sz="1300" b="1" dirty="0">
                <a:solidFill>
                  <a:srgbClr val="8CC63E"/>
                </a:solidFill>
                <a:ea typeface="ＭＳ Ｐゴシック" panose="020B0600070205080204" pitchFamily="34" charset="-128"/>
              </a:endParaRPr>
            </a:p>
          </p:txBody>
        </p:sp>
        <p:sp>
          <p:nvSpPr>
            <p:cNvPr id="2073" name="Legend5" hidden="1"/>
            <p:cNvSpPr>
              <a:spLocks noChangeArrowheads="1"/>
            </p:cNvSpPr>
            <p:nvPr userDrawn="1"/>
          </p:nvSpPr>
          <p:spPr bwMode="auto">
            <a:xfrm>
              <a:off x="1314" y="3399"/>
              <a:ext cx="326" cy="126"/>
            </a:xfrm>
            <a:prstGeom prst="rect">
              <a:avLst/>
            </a:prstGeom>
            <a:noFill/>
            <a:ln w="9525">
              <a:noFill/>
              <a:miter lim="800000"/>
              <a:headEnd/>
              <a:tailEnd/>
            </a:ln>
          </p:spPr>
          <p:txBody>
            <a:bodyPr wrap="none" lIns="0" tIns="0" rIns="0" bIns="0" anchor="ctr">
              <a:spAutoFit/>
            </a:bodyPr>
            <a:lstStyle/>
            <a:p>
              <a:pPr defTabSz="983184" fontAlgn="base">
                <a:spcBef>
                  <a:spcPct val="0"/>
                </a:spcBef>
                <a:spcAft>
                  <a:spcPct val="0"/>
                </a:spcAft>
                <a:defRPr/>
              </a:pPr>
              <a:r>
                <a:rPr lang="ar-SA" sz="1300" b="1" dirty="0" smtClean="0">
                  <a:solidFill>
                    <a:srgbClr val="8CC63E"/>
                  </a:solidFill>
                  <a:ea typeface="ＭＳ Ｐゴシック" panose="020B0600070205080204" pitchFamily="34" charset="-128"/>
                </a:rPr>
                <a:t>Legend5</a:t>
              </a:r>
              <a:endParaRPr lang="ar-SA" sz="1300" b="1" dirty="0">
                <a:solidFill>
                  <a:srgbClr val="8CC63E"/>
                </a:solidFill>
                <a:ea typeface="ＭＳ Ｐゴシック" panose="020B0600070205080204" pitchFamily="34" charset="-128"/>
              </a:endParaRPr>
            </a:p>
          </p:txBody>
        </p:sp>
      </p:grpSp>
    </p:spTree>
    <p:extLst>
      <p:ext uri="{BB962C8B-B14F-4D97-AF65-F5344CB8AC3E}">
        <p14:creationId xmlns:p14="http://schemas.microsoft.com/office/powerpoint/2010/main" val="2956504746"/>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timing>
    <p:tnLst>
      <p:par>
        <p:cTn id="1" dur="indefinite" restart="never" nodeType="tmRoot"/>
      </p:par>
    </p:tnLst>
  </p:timing>
  <p:hf hdr="0" ftr="0" dt="0"/>
  <p:txStyles>
    <p:titleStyle>
      <a:lvl1pPr algn="r" defTabSz="983184" rtl="1" eaLnBrk="0" fontAlgn="base" hangingPunct="0">
        <a:lnSpc>
          <a:spcPct val="90000"/>
        </a:lnSpc>
        <a:spcBef>
          <a:spcPct val="0"/>
        </a:spcBef>
        <a:spcAft>
          <a:spcPct val="0"/>
        </a:spcAft>
        <a:defRPr sz="2700" b="1">
          <a:solidFill>
            <a:schemeClr val="bg1"/>
          </a:solidFill>
          <a:latin typeface="Calibri" panose="020F0502020204030204" pitchFamily="34" charset="0"/>
          <a:ea typeface="+mj-ea"/>
          <a:cs typeface="+mj-cs"/>
        </a:defRPr>
      </a:lvl1pPr>
      <a:lvl2pPr algn="l" defTabSz="983184" rtl="0" eaLnBrk="0" fontAlgn="base" hangingPunct="0">
        <a:spcBef>
          <a:spcPct val="0"/>
        </a:spcBef>
        <a:spcAft>
          <a:spcPct val="0"/>
        </a:spcAft>
        <a:defRPr sz="2600" b="1">
          <a:solidFill>
            <a:schemeClr val="tx1"/>
          </a:solidFill>
          <a:latin typeface="Arial" pitchFamily="34" charset="0"/>
          <a:cs typeface="Arial" pitchFamily="34" charset="0"/>
        </a:defRPr>
      </a:lvl2pPr>
      <a:lvl3pPr algn="l" defTabSz="983184" rtl="0" eaLnBrk="0" fontAlgn="base" hangingPunct="0">
        <a:spcBef>
          <a:spcPct val="0"/>
        </a:spcBef>
        <a:spcAft>
          <a:spcPct val="0"/>
        </a:spcAft>
        <a:defRPr sz="2600" b="1">
          <a:solidFill>
            <a:schemeClr val="tx1"/>
          </a:solidFill>
          <a:latin typeface="Arial" pitchFamily="34" charset="0"/>
          <a:cs typeface="Arial" pitchFamily="34" charset="0"/>
        </a:defRPr>
      </a:lvl3pPr>
      <a:lvl4pPr algn="l" defTabSz="983184" rtl="0" eaLnBrk="0" fontAlgn="base" hangingPunct="0">
        <a:spcBef>
          <a:spcPct val="0"/>
        </a:spcBef>
        <a:spcAft>
          <a:spcPct val="0"/>
        </a:spcAft>
        <a:defRPr sz="2600" b="1">
          <a:solidFill>
            <a:schemeClr val="tx1"/>
          </a:solidFill>
          <a:latin typeface="Arial" pitchFamily="34" charset="0"/>
          <a:cs typeface="Arial" pitchFamily="34" charset="0"/>
        </a:defRPr>
      </a:lvl4pPr>
      <a:lvl5pPr algn="l" defTabSz="983184" rtl="0" eaLnBrk="0" fontAlgn="base" hangingPunct="0">
        <a:spcBef>
          <a:spcPct val="0"/>
        </a:spcBef>
        <a:spcAft>
          <a:spcPct val="0"/>
        </a:spcAft>
        <a:defRPr sz="2600" b="1">
          <a:solidFill>
            <a:schemeClr val="tx1"/>
          </a:solidFill>
          <a:latin typeface="Arial" pitchFamily="34" charset="0"/>
          <a:cs typeface="Arial" pitchFamily="34" charset="0"/>
        </a:defRPr>
      </a:lvl5pPr>
      <a:lvl6pPr marL="514831" algn="l" defTabSz="983184" rtl="0" fontAlgn="base">
        <a:spcBef>
          <a:spcPct val="0"/>
        </a:spcBef>
        <a:spcAft>
          <a:spcPct val="0"/>
        </a:spcAft>
        <a:defRPr sz="2600" b="1">
          <a:solidFill>
            <a:schemeClr val="tx1"/>
          </a:solidFill>
          <a:latin typeface="Arial" pitchFamily="34" charset="0"/>
          <a:cs typeface="Arial" pitchFamily="34" charset="0"/>
        </a:defRPr>
      </a:lvl6pPr>
      <a:lvl7pPr marL="1029662" algn="l" defTabSz="983184" rtl="0" fontAlgn="base">
        <a:spcBef>
          <a:spcPct val="0"/>
        </a:spcBef>
        <a:spcAft>
          <a:spcPct val="0"/>
        </a:spcAft>
        <a:defRPr sz="2600" b="1">
          <a:solidFill>
            <a:schemeClr val="tx1"/>
          </a:solidFill>
          <a:latin typeface="Arial" pitchFamily="34" charset="0"/>
          <a:cs typeface="Arial" pitchFamily="34" charset="0"/>
        </a:defRPr>
      </a:lvl7pPr>
      <a:lvl8pPr marL="1544493" algn="l" defTabSz="983184" rtl="0" fontAlgn="base">
        <a:spcBef>
          <a:spcPct val="0"/>
        </a:spcBef>
        <a:spcAft>
          <a:spcPct val="0"/>
        </a:spcAft>
        <a:defRPr sz="2600" b="1">
          <a:solidFill>
            <a:schemeClr val="tx1"/>
          </a:solidFill>
          <a:latin typeface="Arial" pitchFamily="34" charset="0"/>
          <a:cs typeface="Arial" pitchFamily="34" charset="0"/>
        </a:defRPr>
      </a:lvl8pPr>
      <a:lvl9pPr marL="2059325" algn="l" defTabSz="983184" rtl="0" fontAlgn="base">
        <a:spcBef>
          <a:spcPct val="0"/>
        </a:spcBef>
        <a:spcAft>
          <a:spcPct val="0"/>
        </a:spcAft>
        <a:defRPr sz="2600" b="1">
          <a:solidFill>
            <a:schemeClr val="tx1"/>
          </a:solidFill>
          <a:latin typeface="Arial" pitchFamily="34" charset="0"/>
          <a:cs typeface="Arial" pitchFamily="34" charset="0"/>
        </a:defRPr>
      </a:lvl9pPr>
    </p:titleStyle>
    <p:bodyStyle>
      <a:lvl1pPr marL="368247" indent="-368247" algn="r" defTabSz="963522" rtl="1" eaLnBrk="0" fontAlgn="base" hangingPunct="0">
        <a:spcBef>
          <a:spcPct val="0"/>
        </a:spcBef>
        <a:spcAft>
          <a:spcPct val="0"/>
        </a:spcAft>
        <a:buClr>
          <a:schemeClr val="tx2"/>
        </a:buClr>
        <a:defRPr sz="2000">
          <a:solidFill>
            <a:schemeClr val="accent5">
              <a:lumMod val="50000"/>
            </a:schemeClr>
          </a:solidFill>
          <a:latin typeface="Calibri" panose="020F0502020204030204" pitchFamily="34" charset="0"/>
          <a:ea typeface="+mn-ea"/>
          <a:cs typeface="+mn-cs"/>
        </a:defRPr>
      </a:lvl1pPr>
      <a:lvl2pPr marL="207363" indent="-205575" algn="r" defTabSz="963522" rtl="1" eaLnBrk="0" fontAlgn="base" hangingPunct="0">
        <a:spcBef>
          <a:spcPct val="0"/>
        </a:spcBef>
        <a:spcAft>
          <a:spcPct val="0"/>
        </a:spcAft>
        <a:buClr>
          <a:srgbClr val="69972C"/>
        </a:buClr>
        <a:buFont typeface="Arial" charset="0"/>
        <a:buChar char="▪"/>
        <a:defRPr sz="2000">
          <a:solidFill>
            <a:schemeClr val="accent5">
              <a:lumMod val="50000"/>
            </a:schemeClr>
          </a:solidFill>
          <a:latin typeface="Calibri" panose="020F0502020204030204" pitchFamily="34" charset="0"/>
          <a:cs typeface="+mn-cs"/>
        </a:defRPr>
      </a:lvl2pPr>
      <a:lvl3pPr marL="491592" indent="-282442" algn="r" defTabSz="963522" rtl="1" eaLnBrk="0" fontAlgn="base" hangingPunct="0">
        <a:spcBef>
          <a:spcPct val="0"/>
        </a:spcBef>
        <a:spcAft>
          <a:spcPct val="0"/>
        </a:spcAft>
        <a:buClr>
          <a:srgbClr val="69972C"/>
        </a:buClr>
        <a:buFont typeface="Arial" charset="0"/>
        <a:buChar char="–"/>
        <a:defRPr sz="2000">
          <a:solidFill>
            <a:schemeClr val="accent5">
              <a:lumMod val="50000"/>
            </a:schemeClr>
          </a:solidFill>
          <a:latin typeface="Calibri" panose="020F0502020204030204" pitchFamily="34" charset="0"/>
          <a:cs typeface="+mn-cs"/>
        </a:defRPr>
      </a:lvl3pPr>
      <a:lvl4pPr marL="659628" indent="-166248" algn="r" defTabSz="963522" rtl="1" eaLnBrk="0" fontAlgn="base" hangingPunct="0">
        <a:spcBef>
          <a:spcPct val="0"/>
        </a:spcBef>
        <a:spcAft>
          <a:spcPct val="0"/>
        </a:spcAft>
        <a:buClr>
          <a:srgbClr val="69972C"/>
        </a:buClr>
        <a:buFont typeface="Arial" charset="0"/>
        <a:buChar char="▫"/>
        <a:defRPr sz="2000">
          <a:solidFill>
            <a:schemeClr val="accent5">
              <a:lumMod val="50000"/>
            </a:schemeClr>
          </a:solidFill>
          <a:latin typeface="Calibri" panose="020F0502020204030204" pitchFamily="34" charset="0"/>
          <a:cs typeface="+mn-cs"/>
        </a:defRPr>
      </a:lvl4pPr>
      <a:lvl5pPr marL="802636" indent="-141221" algn="r" defTabSz="963522" rtl="1" eaLnBrk="0" fontAlgn="base" hangingPunct="0">
        <a:spcBef>
          <a:spcPct val="0"/>
        </a:spcBef>
        <a:spcAft>
          <a:spcPct val="0"/>
        </a:spcAft>
        <a:buClr>
          <a:srgbClr val="69972C"/>
        </a:buClr>
        <a:buFont typeface="Arial" charset="0"/>
        <a:buChar char="-"/>
        <a:defRPr sz="2000">
          <a:solidFill>
            <a:schemeClr val="accent5">
              <a:lumMod val="50000"/>
            </a:schemeClr>
          </a:solidFill>
          <a:latin typeface="Calibri" panose="020F0502020204030204" pitchFamily="34" charset="0"/>
          <a:cs typeface="+mn-cs"/>
        </a:defRPr>
      </a:lvl5pPr>
      <a:lvl6pPr marL="1317468" indent="-141221" algn="l" defTabSz="963522" rtl="0" fontAlgn="base">
        <a:spcBef>
          <a:spcPct val="0"/>
        </a:spcBef>
        <a:spcAft>
          <a:spcPct val="0"/>
        </a:spcAft>
        <a:buClr>
          <a:srgbClr val="69972C"/>
        </a:buClr>
        <a:buFont typeface="Arial" pitchFamily="34" charset="0"/>
        <a:buChar char="-"/>
        <a:defRPr sz="1700">
          <a:solidFill>
            <a:schemeClr val="tx1"/>
          </a:solidFill>
          <a:latin typeface="+mn-lt"/>
          <a:cs typeface="+mn-cs"/>
        </a:defRPr>
      </a:lvl6pPr>
      <a:lvl7pPr marL="1832299" indent="-141221" algn="l" defTabSz="963522" rtl="0" fontAlgn="base">
        <a:spcBef>
          <a:spcPct val="0"/>
        </a:spcBef>
        <a:spcAft>
          <a:spcPct val="0"/>
        </a:spcAft>
        <a:buClr>
          <a:srgbClr val="69972C"/>
        </a:buClr>
        <a:buFont typeface="Arial" pitchFamily="34" charset="0"/>
        <a:buChar char="-"/>
        <a:defRPr sz="1700">
          <a:solidFill>
            <a:schemeClr val="tx1"/>
          </a:solidFill>
          <a:latin typeface="+mn-lt"/>
          <a:cs typeface="+mn-cs"/>
        </a:defRPr>
      </a:lvl7pPr>
      <a:lvl8pPr marL="2347130" indent="-141221" algn="l" defTabSz="963522" rtl="0" fontAlgn="base">
        <a:spcBef>
          <a:spcPct val="0"/>
        </a:spcBef>
        <a:spcAft>
          <a:spcPct val="0"/>
        </a:spcAft>
        <a:buClr>
          <a:srgbClr val="69972C"/>
        </a:buClr>
        <a:buFont typeface="Arial" pitchFamily="34" charset="0"/>
        <a:buChar char="-"/>
        <a:defRPr sz="1700">
          <a:solidFill>
            <a:schemeClr val="tx1"/>
          </a:solidFill>
          <a:latin typeface="+mn-lt"/>
          <a:cs typeface="+mn-cs"/>
        </a:defRPr>
      </a:lvl8pPr>
      <a:lvl9pPr marL="2861961" indent="-141221" algn="l" defTabSz="963522" rtl="0" fontAlgn="base">
        <a:spcBef>
          <a:spcPct val="0"/>
        </a:spcBef>
        <a:spcAft>
          <a:spcPct val="0"/>
        </a:spcAft>
        <a:buClr>
          <a:srgbClr val="69972C"/>
        </a:buClr>
        <a:buFont typeface="Arial" pitchFamily="34" charset="0"/>
        <a:buChar char="-"/>
        <a:defRPr sz="1700">
          <a:solidFill>
            <a:schemeClr val="tx1"/>
          </a:solidFill>
          <a:latin typeface="+mn-lt"/>
          <a:cs typeface="+mn-cs"/>
        </a:defRPr>
      </a:lvl9pPr>
    </p:bodyStyle>
    <p:otherStyle>
      <a:defPPr>
        <a:defRPr lang="en-US"/>
      </a:defPPr>
      <a:lvl1pPr marL="0" algn="l" defTabSz="1029662" rtl="0" eaLnBrk="1" latinLnBrk="0" hangingPunct="1">
        <a:defRPr sz="2000" kern="1200">
          <a:solidFill>
            <a:schemeClr val="tx1"/>
          </a:solidFill>
          <a:latin typeface="+mn-lt"/>
          <a:ea typeface="+mn-ea"/>
          <a:cs typeface="+mn-cs"/>
        </a:defRPr>
      </a:lvl1pPr>
      <a:lvl2pPr marL="514831" algn="l" defTabSz="1029662" rtl="0" eaLnBrk="1" latinLnBrk="0" hangingPunct="1">
        <a:defRPr sz="2000" kern="1200">
          <a:solidFill>
            <a:schemeClr val="tx1"/>
          </a:solidFill>
          <a:latin typeface="+mn-lt"/>
          <a:ea typeface="+mn-ea"/>
          <a:cs typeface="+mn-cs"/>
        </a:defRPr>
      </a:lvl2pPr>
      <a:lvl3pPr marL="1029662" algn="l" defTabSz="1029662" rtl="0" eaLnBrk="1" latinLnBrk="0" hangingPunct="1">
        <a:defRPr sz="2000" kern="1200">
          <a:solidFill>
            <a:schemeClr val="tx1"/>
          </a:solidFill>
          <a:latin typeface="+mn-lt"/>
          <a:ea typeface="+mn-ea"/>
          <a:cs typeface="+mn-cs"/>
        </a:defRPr>
      </a:lvl3pPr>
      <a:lvl4pPr marL="1544493" algn="l" defTabSz="1029662" rtl="0" eaLnBrk="1" latinLnBrk="0" hangingPunct="1">
        <a:defRPr sz="2000" kern="1200">
          <a:solidFill>
            <a:schemeClr val="tx1"/>
          </a:solidFill>
          <a:latin typeface="+mn-lt"/>
          <a:ea typeface="+mn-ea"/>
          <a:cs typeface="+mn-cs"/>
        </a:defRPr>
      </a:lvl4pPr>
      <a:lvl5pPr marL="2059325" algn="l" defTabSz="1029662" rtl="0" eaLnBrk="1" latinLnBrk="0" hangingPunct="1">
        <a:defRPr sz="2000" kern="1200">
          <a:solidFill>
            <a:schemeClr val="tx1"/>
          </a:solidFill>
          <a:latin typeface="+mn-lt"/>
          <a:ea typeface="+mn-ea"/>
          <a:cs typeface="+mn-cs"/>
        </a:defRPr>
      </a:lvl5pPr>
      <a:lvl6pPr marL="2574156" algn="l" defTabSz="1029662" rtl="0" eaLnBrk="1" latinLnBrk="0" hangingPunct="1">
        <a:defRPr sz="2000" kern="1200">
          <a:solidFill>
            <a:schemeClr val="tx1"/>
          </a:solidFill>
          <a:latin typeface="+mn-lt"/>
          <a:ea typeface="+mn-ea"/>
          <a:cs typeface="+mn-cs"/>
        </a:defRPr>
      </a:lvl6pPr>
      <a:lvl7pPr marL="3088987" algn="l" defTabSz="1029662" rtl="0" eaLnBrk="1" latinLnBrk="0" hangingPunct="1">
        <a:defRPr sz="2000" kern="1200">
          <a:solidFill>
            <a:schemeClr val="tx1"/>
          </a:solidFill>
          <a:latin typeface="+mn-lt"/>
          <a:ea typeface="+mn-ea"/>
          <a:cs typeface="+mn-cs"/>
        </a:defRPr>
      </a:lvl7pPr>
      <a:lvl8pPr marL="3603818" algn="l" defTabSz="1029662" rtl="0" eaLnBrk="1" latinLnBrk="0" hangingPunct="1">
        <a:defRPr sz="2000" kern="1200">
          <a:solidFill>
            <a:schemeClr val="tx1"/>
          </a:solidFill>
          <a:latin typeface="+mn-lt"/>
          <a:ea typeface="+mn-ea"/>
          <a:cs typeface="+mn-cs"/>
        </a:defRPr>
      </a:lvl8pPr>
      <a:lvl9pPr marL="4118649" algn="l" defTabSz="1029662"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DFABCC-1084-4E97-8E55-D48151990979}" type="datetimeFigureOut">
              <a:rPr lang="en-US" smtClean="0">
                <a:solidFill>
                  <a:prstClr val="black">
                    <a:tint val="75000"/>
                  </a:prstClr>
                </a:solidFill>
              </a:rPr>
              <a:pPr/>
              <a:t>12/11/2016</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59B636-E419-4391-901C-EBCFBB3BA958}" type="slidenum">
              <a:rPr lang="en-US" smtClean="0">
                <a:solidFill>
                  <a:prstClr val="black">
                    <a:tint val="75000"/>
                  </a:prstClr>
                </a:solidFill>
              </a:rPr>
              <a:pPr/>
              <a:t>‹#›</a:t>
            </a:fld>
            <a:endParaRPr lang="en-US">
              <a:solidFill>
                <a:prstClr val="black">
                  <a:tint val="75000"/>
                </a:prstClr>
              </a:solidFill>
            </a:endParaRPr>
          </a:p>
        </p:txBody>
      </p:sp>
      <p:sp>
        <p:nvSpPr>
          <p:cNvPr id="7" name="Rectangle 6"/>
          <p:cNvSpPr/>
          <p:nvPr userDrawn="1"/>
        </p:nvSpPr>
        <p:spPr>
          <a:xfrm>
            <a:off x="0" y="6695923"/>
            <a:ext cx="12192000" cy="162076"/>
          </a:xfrm>
          <a:prstGeom prst="rect">
            <a:avLst/>
          </a:prstGeom>
          <a:solidFill>
            <a:srgbClr val="0085C3"/>
          </a:solidFill>
          <a:effectLst/>
        </p:spPr>
        <p:txBody>
          <a:bodyPr wrap="square" lIns="243834" tIns="182875" rIns="182875" bIns="182875" rtlCol="0" anchor="ctr">
            <a:noAutofit/>
          </a:bodyPr>
          <a:lstStyle/>
          <a:p>
            <a:pPr algn="ctr" fontAlgn="base">
              <a:lnSpc>
                <a:spcPct val="90000"/>
              </a:lnSpc>
              <a:spcBef>
                <a:spcPts val="800"/>
              </a:spcBef>
            </a:pPr>
            <a:endParaRPr lang="en-US" sz="2700" dirty="0" smtClean="0">
              <a:solidFill>
                <a:srgbClr val="FFFFFF"/>
              </a:solidFill>
            </a:endParaRPr>
          </a:p>
        </p:txBody>
      </p:sp>
    </p:spTree>
    <p:extLst>
      <p:ext uri="{BB962C8B-B14F-4D97-AF65-F5344CB8AC3E}">
        <p14:creationId xmlns:p14="http://schemas.microsoft.com/office/powerpoint/2010/main" val="372880608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0597663" y="0"/>
            <a:ext cx="1594338" cy="6858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base">
              <a:spcBef>
                <a:spcPct val="0"/>
              </a:spcBef>
              <a:spcAft>
                <a:spcPct val="0"/>
              </a:spcAft>
            </a:pPr>
            <a:endParaRPr lang="ar-SA">
              <a:solidFill>
                <a:srgbClr val="FFFFFF"/>
              </a:solidFill>
            </a:endParaRPr>
          </a:p>
        </p:txBody>
      </p:sp>
      <p:graphicFrame>
        <p:nvGraphicFramePr>
          <p:cNvPr id="1661" name="AutoShape 637"/>
          <p:cNvGraphicFramePr>
            <a:graphicFrameLocks/>
          </p:cNvGraphicFramePr>
          <p:nvPr>
            <p:custDataLst>
              <p:tags r:id="rId15"/>
            </p:custDataLst>
          </p:nvPr>
        </p:nvGraphicFramePr>
        <p:xfrm>
          <a:off x="0" y="2"/>
          <a:ext cx="211667" cy="158751"/>
        </p:xfrm>
        <a:graphic>
          <a:graphicData uri="http://schemas.openxmlformats.org/presentationml/2006/ole">
            <mc:AlternateContent xmlns:mc="http://schemas.openxmlformats.org/markup-compatibility/2006">
              <mc:Choice xmlns:v="urn:schemas-microsoft-com:vml" Requires="v">
                <p:oleObj spid="_x0000_s7187" name="think-cell Slide" r:id="rId39" imgW="0" imgH="0" progId="">
                  <p:embed/>
                </p:oleObj>
              </mc:Choice>
              <mc:Fallback>
                <p:oleObj name="think-cell Slide" r:id="rId39"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2"/>
                        <a:ext cx="211667" cy="1587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64" name="Rectangle 3"/>
          <p:cNvSpPr>
            <a:spLocks noGrp="1" noChangeArrowheads="1"/>
          </p:cNvSpPr>
          <p:nvPr>
            <p:ph type="body" idx="1"/>
            <p:custDataLst>
              <p:tags r:id="rId16"/>
            </p:custDataLst>
          </p:nvPr>
        </p:nvSpPr>
        <p:spPr bwMode="auto">
          <a:xfrm>
            <a:off x="1293091" y="762001"/>
            <a:ext cx="9051636" cy="138499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665" name="McK 2. Slide Title"/>
          <p:cNvSpPr>
            <a:spLocks noGrp="1" noChangeArrowheads="1"/>
          </p:cNvSpPr>
          <p:nvPr>
            <p:ph type="title"/>
            <p:custDataLst>
              <p:tags r:id="rId17"/>
            </p:custDataLst>
          </p:nvPr>
        </p:nvSpPr>
        <p:spPr bwMode="auto">
          <a:xfrm>
            <a:off x="4802909" y="168983"/>
            <a:ext cx="5641110" cy="36933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title style</a:t>
            </a:r>
          </a:p>
        </p:txBody>
      </p:sp>
      <p:pic>
        <p:nvPicPr>
          <p:cNvPr id="1666" name="Picture 10" descr="Final-Transition-Programme logo"/>
          <p:cNvPicPr>
            <a:picLocks noChangeAspect="1" noChangeArrowheads="1"/>
          </p:cNvPicPr>
          <p:nvPr>
            <p:custDataLst>
              <p:tags r:id="rId18"/>
            </p:custDataLst>
          </p:nvPr>
        </p:nvPicPr>
        <p:blipFill>
          <a:blip r:embed="rId40"/>
          <a:srcRect b="14122"/>
          <a:stretch>
            <a:fillRect/>
          </a:stretch>
        </p:blipFill>
        <p:spPr bwMode="auto">
          <a:xfrm>
            <a:off x="92364" y="76200"/>
            <a:ext cx="1450242" cy="446726"/>
          </a:xfrm>
          <a:prstGeom prst="rect">
            <a:avLst/>
          </a:prstGeom>
          <a:noFill/>
          <a:ln w="9525">
            <a:noFill/>
            <a:miter lim="800000"/>
            <a:headEnd/>
            <a:tailEnd/>
          </a:ln>
        </p:spPr>
      </p:pic>
      <p:sp>
        <p:nvSpPr>
          <p:cNvPr id="2055" name="Rectangle 8"/>
          <p:cNvSpPr>
            <a:spLocks noChangeArrowheads="1"/>
          </p:cNvSpPr>
          <p:nvPr>
            <p:custDataLst>
              <p:tags r:id="rId19"/>
            </p:custDataLst>
          </p:nvPr>
        </p:nvSpPr>
        <p:spPr bwMode="auto">
          <a:xfrm>
            <a:off x="11525251" y="6621463"/>
            <a:ext cx="260349" cy="152400"/>
          </a:xfrm>
          <a:prstGeom prst="rect">
            <a:avLst/>
          </a:prstGeom>
          <a:noFill/>
          <a:ln w="9525">
            <a:noFill/>
            <a:miter lim="800000"/>
            <a:headEnd/>
            <a:tailEnd/>
          </a:ln>
        </p:spPr>
        <p:txBody>
          <a:bodyPr wrap="none" lIns="0" tIns="0" rIns="0" bIns="0"/>
          <a:lstStyle/>
          <a:p>
            <a:pPr algn="r" defTabSz="873125" fontAlgn="base">
              <a:spcBef>
                <a:spcPct val="0"/>
              </a:spcBef>
              <a:spcAft>
                <a:spcPct val="0"/>
              </a:spcAft>
              <a:defRPr/>
            </a:pPr>
            <a:fld id="{583223F3-A7BF-467F-9E4F-8F7196D12515}" type="slidenum">
              <a:rPr lang="en-US" sz="900">
                <a:solidFill>
                  <a:srgbClr val="8CC63E"/>
                </a:solidFill>
              </a:rPr>
              <a:pPr algn="r" defTabSz="873125" fontAlgn="base">
                <a:spcBef>
                  <a:spcPct val="0"/>
                </a:spcBef>
                <a:spcAft>
                  <a:spcPct val="0"/>
                </a:spcAft>
                <a:defRPr/>
              </a:pPr>
              <a:t>‹#›</a:t>
            </a:fld>
            <a:r>
              <a:rPr lang="en-US" sz="900">
                <a:solidFill>
                  <a:srgbClr val="8CC63E"/>
                </a:solidFill>
              </a:rPr>
              <a:t> </a:t>
            </a:r>
          </a:p>
        </p:txBody>
      </p:sp>
      <p:sp>
        <p:nvSpPr>
          <p:cNvPr id="2056" name="McK 1. On-page tracker" hidden="1"/>
          <p:cNvSpPr>
            <a:spLocks noChangeArrowheads="1"/>
          </p:cNvSpPr>
          <p:nvPr/>
        </p:nvSpPr>
        <p:spPr bwMode="auto">
          <a:xfrm>
            <a:off x="520701" y="26990"/>
            <a:ext cx="678071" cy="169277"/>
          </a:xfrm>
          <a:prstGeom prst="rect">
            <a:avLst/>
          </a:prstGeom>
          <a:noFill/>
          <a:ln w="9525">
            <a:noFill/>
            <a:miter lim="800000"/>
            <a:headEnd/>
            <a:tailEnd/>
          </a:ln>
        </p:spPr>
        <p:txBody>
          <a:bodyPr wrap="none" lIns="0" tIns="0" rIns="0" bIns="0">
            <a:spAutoFit/>
          </a:bodyPr>
          <a:lstStyle/>
          <a:p>
            <a:pPr defTabSz="873125" fontAlgn="base">
              <a:spcBef>
                <a:spcPct val="0"/>
              </a:spcBef>
              <a:spcAft>
                <a:spcPct val="0"/>
              </a:spcAft>
              <a:defRPr/>
            </a:pPr>
            <a:r>
              <a:rPr lang="en-US" sz="1100">
                <a:solidFill>
                  <a:srgbClr val="808080"/>
                </a:solidFill>
              </a:rPr>
              <a:t>TRACKER</a:t>
            </a:r>
          </a:p>
        </p:txBody>
      </p:sp>
      <p:sp>
        <p:nvSpPr>
          <p:cNvPr id="2057" name="McK 3. Unit of measure" hidden="1"/>
          <p:cNvSpPr txBox="1">
            <a:spLocks noChangeArrowheads="1"/>
          </p:cNvSpPr>
          <p:nvPr/>
        </p:nvSpPr>
        <p:spPr bwMode="auto">
          <a:xfrm>
            <a:off x="520701" y="636588"/>
            <a:ext cx="4874685" cy="215444"/>
          </a:xfrm>
          <a:prstGeom prst="rect">
            <a:avLst/>
          </a:prstGeom>
          <a:noFill/>
          <a:ln>
            <a:noFill/>
          </a:ln>
          <a:extLst/>
        </p:spPr>
        <p:txBody>
          <a:bodyPr lIns="0" tIns="0" rIns="0" bIns="0">
            <a:spAutoFit/>
          </a:bodyPr>
          <a:lstStyle>
            <a:lvl1pPr defTabSz="855663" eaLnBrk="0" hangingPunct="0">
              <a:defRPr>
                <a:solidFill>
                  <a:schemeClr val="tx1"/>
                </a:solidFill>
                <a:latin typeface="Arial" charset="0"/>
                <a:cs typeface="Arial" charset="0"/>
              </a:defRPr>
            </a:lvl1pPr>
            <a:lvl2pPr marL="742950" indent="-285750" defTabSz="855663" eaLnBrk="0" hangingPunct="0">
              <a:defRPr>
                <a:solidFill>
                  <a:schemeClr val="tx1"/>
                </a:solidFill>
                <a:latin typeface="Arial" charset="0"/>
                <a:cs typeface="Arial" charset="0"/>
              </a:defRPr>
            </a:lvl2pPr>
            <a:lvl3pPr marL="1143000" indent="-228600" defTabSz="855663" eaLnBrk="0" hangingPunct="0">
              <a:defRPr>
                <a:solidFill>
                  <a:schemeClr val="tx1"/>
                </a:solidFill>
                <a:latin typeface="Arial" charset="0"/>
                <a:cs typeface="Arial" charset="0"/>
              </a:defRPr>
            </a:lvl3pPr>
            <a:lvl4pPr marL="1600200" indent="-228600" defTabSz="855663" eaLnBrk="0" hangingPunct="0">
              <a:defRPr>
                <a:solidFill>
                  <a:schemeClr val="tx1"/>
                </a:solidFill>
                <a:latin typeface="Arial" charset="0"/>
                <a:cs typeface="Arial" charset="0"/>
              </a:defRPr>
            </a:lvl4pPr>
            <a:lvl5pPr marL="2057400" indent="-228600" defTabSz="855663" eaLnBrk="0" hangingPunct="0">
              <a:defRPr>
                <a:solidFill>
                  <a:schemeClr val="tx1"/>
                </a:solidFill>
                <a:latin typeface="Arial" charset="0"/>
                <a:cs typeface="Arial" charset="0"/>
              </a:defRPr>
            </a:lvl5pPr>
            <a:lvl6pPr marL="2514600" indent="-228600" defTabSz="855663" eaLnBrk="0" fontAlgn="base" hangingPunct="0">
              <a:spcBef>
                <a:spcPct val="0"/>
              </a:spcBef>
              <a:spcAft>
                <a:spcPct val="0"/>
              </a:spcAft>
              <a:defRPr>
                <a:solidFill>
                  <a:schemeClr val="tx1"/>
                </a:solidFill>
                <a:latin typeface="Arial" charset="0"/>
                <a:cs typeface="Arial" charset="0"/>
              </a:defRPr>
            </a:lvl6pPr>
            <a:lvl7pPr marL="2971800" indent="-228600" defTabSz="855663" eaLnBrk="0" fontAlgn="base" hangingPunct="0">
              <a:spcBef>
                <a:spcPct val="0"/>
              </a:spcBef>
              <a:spcAft>
                <a:spcPct val="0"/>
              </a:spcAft>
              <a:defRPr>
                <a:solidFill>
                  <a:schemeClr val="tx1"/>
                </a:solidFill>
                <a:latin typeface="Arial" charset="0"/>
                <a:cs typeface="Arial" charset="0"/>
              </a:defRPr>
            </a:lvl7pPr>
            <a:lvl8pPr marL="3429000" indent="-228600" defTabSz="855663" eaLnBrk="0" fontAlgn="base" hangingPunct="0">
              <a:spcBef>
                <a:spcPct val="0"/>
              </a:spcBef>
              <a:spcAft>
                <a:spcPct val="0"/>
              </a:spcAft>
              <a:defRPr>
                <a:solidFill>
                  <a:schemeClr val="tx1"/>
                </a:solidFill>
                <a:latin typeface="Arial" charset="0"/>
                <a:cs typeface="Arial" charset="0"/>
              </a:defRPr>
            </a:lvl8pPr>
            <a:lvl9pPr marL="3886200" indent="-228600" defTabSz="855663"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r>
              <a:rPr lang="en-US" sz="1400" smtClean="0">
                <a:solidFill>
                  <a:srgbClr val="808080"/>
                </a:solidFill>
              </a:rPr>
              <a:t>Unit of measure</a:t>
            </a:r>
          </a:p>
        </p:txBody>
      </p:sp>
      <p:grpSp>
        <p:nvGrpSpPr>
          <p:cNvPr id="1670" name="McK Slide Elements"/>
          <p:cNvGrpSpPr>
            <a:grpSpLocks/>
          </p:cNvGrpSpPr>
          <p:nvPr/>
        </p:nvGrpSpPr>
        <p:grpSpPr bwMode="auto">
          <a:xfrm>
            <a:off x="520704" y="5811845"/>
            <a:ext cx="10604499" cy="485775"/>
            <a:chOff x="246" y="3661"/>
            <a:chExt cx="5010" cy="306"/>
          </a:xfrm>
        </p:grpSpPr>
        <p:sp>
          <p:nvSpPr>
            <p:cNvPr id="2103" name="McK 4. Footnote" hidden="1"/>
            <p:cNvSpPr txBox="1">
              <a:spLocks noChangeArrowheads="1"/>
            </p:cNvSpPr>
            <p:nvPr userDrawn="1"/>
          </p:nvSpPr>
          <p:spPr bwMode="auto">
            <a:xfrm>
              <a:off x="246" y="3661"/>
              <a:ext cx="5010" cy="87"/>
            </a:xfrm>
            <a:prstGeom prst="rect">
              <a:avLst/>
            </a:prstGeom>
            <a:noFill/>
            <a:ln>
              <a:noFill/>
            </a:ln>
            <a:extLst/>
          </p:spPr>
          <p:txBody>
            <a:bodyPr lIns="0" tIns="0" rIns="0" bIns="0" anchor="b">
              <a:spAutoFit/>
            </a:bodyPr>
            <a:lstStyle>
              <a:lvl1pPr marL="100013" indent="-100013" defTabSz="855663" eaLnBrk="0" hangingPunct="0">
                <a:defRPr>
                  <a:solidFill>
                    <a:schemeClr val="tx1"/>
                  </a:solidFill>
                  <a:latin typeface="Arial" charset="0"/>
                  <a:cs typeface="Arial" charset="0"/>
                </a:defRPr>
              </a:lvl1pPr>
              <a:lvl2pPr marL="742950" indent="-285750" defTabSz="855663" eaLnBrk="0" hangingPunct="0">
                <a:defRPr>
                  <a:solidFill>
                    <a:schemeClr val="tx1"/>
                  </a:solidFill>
                  <a:latin typeface="Arial" charset="0"/>
                  <a:cs typeface="Arial" charset="0"/>
                </a:defRPr>
              </a:lvl2pPr>
              <a:lvl3pPr marL="1143000" indent="-228600" defTabSz="855663" eaLnBrk="0" hangingPunct="0">
                <a:defRPr>
                  <a:solidFill>
                    <a:schemeClr val="tx1"/>
                  </a:solidFill>
                  <a:latin typeface="Arial" charset="0"/>
                  <a:cs typeface="Arial" charset="0"/>
                </a:defRPr>
              </a:lvl3pPr>
              <a:lvl4pPr marL="1600200" indent="-228600" defTabSz="855663" eaLnBrk="0" hangingPunct="0">
                <a:defRPr>
                  <a:solidFill>
                    <a:schemeClr val="tx1"/>
                  </a:solidFill>
                  <a:latin typeface="Arial" charset="0"/>
                  <a:cs typeface="Arial" charset="0"/>
                </a:defRPr>
              </a:lvl4pPr>
              <a:lvl5pPr marL="2057400" indent="-228600" defTabSz="855663" eaLnBrk="0" hangingPunct="0">
                <a:defRPr>
                  <a:solidFill>
                    <a:schemeClr val="tx1"/>
                  </a:solidFill>
                  <a:latin typeface="Arial" charset="0"/>
                  <a:cs typeface="Arial" charset="0"/>
                </a:defRPr>
              </a:lvl5pPr>
              <a:lvl6pPr marL="2514600" indent="-228600" defTabSz="855663" eaLnBrk="0" fontAlgn="base" hangingPunct="0">
                <a:spcBef>
                  <a:spcPct val="0"/>
                </a:spcBef>
                <a:spcAft>
                  <a:spcPct val="0"/>
                </a:spcAft>
                <a:defRPr>
                  <a:solidFill>
                    <a:schemeClr val="tx1"/>
                  </a:solidFill>
                  <a:latin typeface="Arial" charset="0"/>
                  <a:cs typeface="Arial" charset="0"/>
                </a:defRPr>
              </a:lvl6pPr>
              <a:lvl7pPr marL="2971800" indent="-228600" defTabSz="855663" eaLnBrk="0" fontAlgn="base" hangingPunct="0">
                <a:spcBef>
                  <a:spcPct val="0"/>
                </a:spcBef>
                <a:spcAft>
                  <a:spcPct val="0"/>
                </a:spcAft>
                <a:defRPr>
                  <a:solidFill>
                    <a:schemeClr val="tx1"/>
                  </a:solidFill>
                  <a:latin typeface="Arial" charset="0"/>
                  <a:cs typeface="Arial" charset="0"/>
                </a:defRPr>
              </a:lvl7pPr>
              <a:lvl8pPr marL="3429000" indent="-228600" defTabSz="855663" eaLnBrk="0" fontAlgn="base" hangingPunct="0">
                <a:spcBef>
                  <a:spcPct val="0"/>
                </a:spcBef>
                <a:spcAft>
                  <a:spcPct val="0"/>
                </a:spcAft>
                <a:defRPr>
                  <a:solidFill>
                    <a:schemeClr val="tx1"/>
                  </a:solidFill>
                  <a:latin typeface="Arial" charset="0"/>
                  <a:cs typeface="Arial" charset="0"/>
                </a:defRPr>
              </a:lvl8pPr>
              <a:lvl9pPr marL="3886200" indent="-228600" defTabSz="855663" eaLnBrk="0" fontAlgn="base" hangingPunct="0">
                <a:spcBef>
                  <a:spcPct val="0"/>
                </a:spcBef>
                <a:spcAft>
                  <a:spcPct val="0"/>
                </a:spcAft>
                <a:defRPr>
                  <a:solidFill>
                    <a:schemeClr val="tx1"/>
                  </a:solidFill>
                  <a:latin typeface="Arial" charset="0"/>
                  <a:cs typeface="Arial" charset="0"/>
                </a:defRPr>
              </a:lvl9pPr>
            </a:lstStyle>
            <a:p>
              <a:pPr eaLnBrk="1" fontAlgn="base" hangingPunct="1">
                <a:spcBef>
                  <a:spcPct val="0"/>
                </a:spcBef>
                <a:spcAft>
                  <a:spcPct val="0"/>
                </a:spcAft>
                <a:defRPr/>
              </a:pPr>
              <a:r>
                <a:rPr lang="en-US" sz="900" smtClean="0">
                  <a:solidFill>
                    <a:srgbClr val="8CC63E"/>
                  </a:solidFill>
                </a:rPr>
                <a:t>1 Footnote</a:t>
              </a:r>
            </a:p>
          </p:txBody>
        </p:sp>
        <p:sp>
          <p:nvSpPr>
            <p:cNvPr id="2104" name="McK 5. Source" hidden="1"/>
            <p:cNvSpPr>
              <a:spLocks noChangeArrowheads="1"/>
            </p:cNvSpPr>
            <p:nvPr userDrawn="1"/>
          </p:nvSpPr>
          <p:spPr bwMode="auto">
            <a:xfrm>
              <a:off x="246" y="3880"/>
              <a:ext cx="5010" cy="87"/>
            </a:xfrm>
            <a:prstGeom prst="rect">
              <a:avLst/>
            </a:prstGeom>
            <a:noFill/>
            <a:ln w="9525">
              <a:noFill/>
              <a:miter lim="800000"/>
              <a:headEnd/>
              <a:tailEnd/>
            </a:ln>
          </p:spPr>
          <p:txBody>
            <a:bodyPr lIns="0" tIns="0" rIns="0" bIns="0" anchor="ctr">
              <a:spAutoFit/>
            </a:bodyPr>
            <a:lstStyle/>
            <a:p>
              <a:pPr marL="581025" indent="-581025" defTabSz="855663" fontAlgn="base">
                <a:spcBef>
                  <a:spcPct val="0"/>
                </a:spcBef>
                <a:spcAft>
                  <a:spcPct val="0"/>
                </a:spcAft>
                <a:tabLst>
                  <a:tab pos="585788" algn="l"/>
                </a:tabLst>
                <a:defRPr/>
              </a:pPr>
              <a:r>
                <a:rPr lang="en-US" sz="900">
                  <a:solidFill>
                    <a:srgbClr val="8CC63E"/>
                  </a:solidFill>
                </a:rPr>
                <a:t>SOURCE: Source</a:t>
              </a:r>
            </a:p>
          </p:txBody>
        </p:sp>
      </p:grpSp>
      <p:grpSp>
        <p:nvGrpSpPr>
          <p:cNvPr id="1671" name="ACET" hidden="1"/>
          <p:cNvGrpSpPr>
            <a:grpSpLocks/>
          </p:cNvGrpSpPr>
          <p:nvPr/>
        </p:nvGrpSpPr>
        <p:grpSpPr bwMode="auto">
          <a:xfrm>
            <a:off x="1936752" y="1295403"/>
            <a:ext cx="5685366" cy="479425"/>
            <a:chOff x="915" y="728"/>
            <a:chExt cx="2686" cy="302"/>
          </a:xfrm>
        </p:grpSpPr>
        <p:cxnSp>
          <p:nvCxnSpPr>
            <p:cNvPr id="1713" name="AutoShape 17" hidden="1"/>
            <p:cNvCxnSpPr>
              <a:cxnSpLocks noChangeShapeType="1"/>
            </p:cNvCxnSpPr>
            <p:nvPr/>
          </p:nvCxnSpPr>
          <p:spPr bwMode="auto">
            <a:xfrm>
              <a:off x="915" y="1030"/>
              <a:ext cx="2686" cy="0"/>
            </a:xfrm>
            <a:prstGeom prst="straightConnector1">
              <a:avLst/>
            </a:prstGeom>
            <a:noFill/>
            <a:ln w="9525">
              <a:solidFill>
                <a:schemeClr val="tx1"/>
              </a:solidFill>
              <a:round/>
              <a:headEnd/>
              <a:tailEnd/>
            </a:ln>
          </p:spPr>
        </p:cxnSp>
        <p:sp>
          <p:nvSpPr>
            <p:cNvPr id="2102" name="AutoShape 18" hidden="1"/>
            <p:cNvSpPr>
              <a:spLocks noChangeArrowheads="1"/>
            </p:cNvSpPr>
            <p:nvPr/>
          </p:nvSpPr>
          <p:spPr bwMode="auto">
            <a:xfrm>
              <a:off x="915" y="728"/>
              <a:ext cx="2686" cy="302"/>
            </a:xfrm>
            <a:prstGeom prst="leftRightArrow">
              <a:avLst>
                <a:gd name="adj1" fmla="val 100000"/>
                <a:gd name="adj2" fmla="val 0"/>
              </a:avLst>
            </a:prstGeom>
            <a:noFill/>
            <a:ln w="9525">
              <a:noFill/>
              <a:miter lim="800000"/>
              <a:headEnd/>
              <a:tailEnd/>
            </a:ln>
          </p:spPr>
          <p:txBody>
            <a:bodyPr lIns="0" tIns="0" rIns="0" bIns="17444" anchor="b">
              <a:spAutoFit/>
            </a:bodyPr>
            <a:lstStyle/>
            <a:p>
              <a:pPr defTabSz="873125" fontAlgn="base">
                <a:spcBef>
                  <a:spcPct val="0"/>
                </a:spcBef>
                <a:spcAft>
                  <a:spcPct val="0"/>
                </a:spcAft>
                <a:defRPr/>
              </a:pPr>
              <a:r>
                <a:rPr lang="en-US" sz="1500" b="1">
                  <a:solidFill>
                    <a:srgbClr val="8CC63E"/>
                  </a:solidFill>
                </a:rPr>
                <a:t>Title</a:t>
              </a:r>
            </a:p>
            <a:p>
              <a:pPr defTabSz="873125" fontAlgn="base">
                <a:spcBef>
                  <a:spcPct val="0"/>
                </a:spcBef>
                <a:spcAft>
                  <a:spcPct val="0"/>
                </a:spcAft>
                <a:defRPr/>
              </a:pPr>
              <a:r>
                <a:rPr lang="en-US" sz="1500">
                  <a:solidFill>
                    <a:srgbClr val="808080"/>
                  </a:solidFill>
                </a:rPr>
                <a:t>Unit of measure</a:t>
              </a:r>
            </a:p>
          </p:txBody>
        </p:sp>
      </p:grpSp>
      <p:grpSp>
        <p:nvGrpSpPr>
          <p:cNvPr id="1672" name="LegendBoxes" hidden="1"/>
          <p:cNvGrpSpPr>
            <a:grpSpLocks/>
          </p:cNvGrpSpPr>
          <p:nvPr>
            <p:custDataLst>
              <p:tags r:id="rId20"/>
            </p:custDataLst>
          </p:nvPr>
        </p:nvGrpSpPr>
        <p:grpSpPr bwMode="auto">
          <a:xfrm>
            <a:off x="10454219" y="1193803"/>
            <a:ext cx="889000" cy="963613"/>
            <a:chOff x="3394" y="523"/>
            <a:chExt cx="420" cy="607"/>
          </a:xfrm>
        </p:grpSpPr>
        <p:sp>
          <p:nvSpPr>
            <p:cNvPr id="2093" name="LegendRectangle1" hidden="1"/>
            <p:cNvSpPr>
              <a:spLocks noChangeArrowheads="1"/>
            </p:cNvSpPr>
            <p:nvPr userDrawn="1"/>
          </p:nvSpPr>
          <p:spPr bwMode="auto">
            <a:xfrm>
              <a:off x="3394" y="526"/>
              <a:ext cx="104" cy="101"/>
            </a:xfrm>
            <a:prstGeom prst="rect">
              <a:avLst/>
            </a:prstGeom>
            <a:solidFill>
              <a:schemeClr val="accent1"/>
            </a:solidFill>
            <a:ln w="9525">
              <a:solidFill>
                <a:srgbClr val="808080"/>
              </a:solidFill>
              <a:miter lim="800000"/>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94" name="LegendRectangle2" hidden="1"/>
            <p:cNvSpPr>
              <a:spLocks noChangeArrowheads="1"/>
            </p:cNvSpPr>
            <p:nvPr userDrawn="1"/>
          </p:nvSpPr>
          <p:spPr bwMode="auto">
            <a:xfrm>
              <a:off x="3394" y="693"/>
              <a:ext cx="104" cy="101"/>
            </a:xfrm>
            <a:prstGeom prst="rect">
              <a:avLst/>
            </a:prstGeom>
            <a:solidFill>
              <a:schemeClr val="accent2"/>
            </a:solidFill>
            <a:ln w="9525">
              <a:solidFill>
                <a:srgbClr val="808080"/>
              </a:solidFill>
              <a:miter lim="800000"/>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95" name="LegendRectangle3" hidden="1"/>
            <p:cNvSpPr>
              <a:spLocks noChangeArrowheads="1"/>
            </p:cNvSpPr>
            <p:nvPr userDrawn="1"/>
          </p:nvSpPr>
          <p:spPr bwMode="auto">
            <a:xfrm>
              <a:off x="3394" y="860"/>
              <a:ext cx="104" cy="101"/>
            </a:xfrm>
            <a:prstGeom prst="rect">
              <a:avLst/>
            </a:prstGeom>
            <a:solidFill>
              <a:schemeClr val="hlink"/>
            </a:solidFill>
            <a:ln w="9525">
              <a:solidFill>
                <a:srgbClr val="808080"/>
              </a:solidFill>
              <a:miter lim="800000"/>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96" name="LegendRectangle4" hidden="1"/>
            <p:cNvSpPr>
              <a:spLocks noChangeArrowheads="1"/>
            </p:cNvSpPr>
            <p:nvPr userDrawn="1"/>
          </p:nvSpPr>
          <p:spPr bwMode="auto">
            <a:xfrm>
              <a:off x="3394" y="1027"/>
              <a:ext cx="104" cy="101"/>
            </a:xfrm>
            <a:prstGeom prst="rect">
              <a:avLst/>
            </a:prstGeom>
            <a:solidFill>
              <a:schemeClr val="folHlink"/>
            </a:solidFill>
            <a:ln w="9525">
              <a:solidFill>
                <a:srgbClr val="808080"/>
              </a:solidFill>
              <a:miter lim="800000"/>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97" name="Legend1" hidden="1"/>
            <p:cNvSpPr>
              <a:spLocks noChangeArrowheads="1"/>
            </p:cNvSpPr>
            <p:nvPr userDrawn="1"/>
          </p:nvSpPr>
          <p:spPr bwMode="auto">
            <a:xfrm>
              <a:off x="3554" y="523"/>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Legend1</a:t>
              </a:r>
            </a:p>
          </p:txBody>
        </p:sp>
        <p:sp>
          <p:nvSpPr>
            <p:cNvPr id="2098" name="Legend2" hidden="1"/>
            <p:cNvSpPr>
              <a:spLocks noChangeArrowheads="1"/>
            </p:cNvSpPr>
            <p:nvPr userDrawn="1"/>
          </p:nvSpPr>
          <p:spPr bwMode="auto">
            <a:xfrm>
              <a:off x="3554" y="688"/>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Legend2</a:t>
              </a:r>
            </a:p>
          </p:txBody>
        </p:sp>
        <p:sp>
          <p:nvSpPr>
            <p:cNvPr id="2099" name="Legend3" hidden="1"/>
            <p:cNvSpPr>
              <a:spLocks noChangeArrowheads="1"/>
            </p:cNvSpPr>
            <p:nvPr userDrawn="1"/>
          </p:nvSpPr>
          <p:spPr bwMode="auto">
            <a:xfrm>
              <a:off x="3554" y="853"/>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Legend3</a:t>
              </a:r>
            </a:p>
          </p:txBody>
        </p:sp>
        <p:sp>
          <p:nvSpPr>
            <p:cNvPr id="2100" name="Legend4" hidden="1"/>
            <p:cNvSpPr>
              <a:spLocks noChangeArrowheads="1"/>
            </p:cNvSpPr>
            <p:nvPr userDrawn="1"/>
          </p:nvSpPr>
          <p:spPr bwMode="auto">
            <a:xfrm>
              <a:off x="3554" y="1023"/>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Legend4</a:t>
              </a:r>
            </a:p>
          </p:txBody>
        </p:sp>
      </p:grpSp>
      <p:grpSp>
        <p:nvGrpSpPr>
          <p:cNvPr id="1673" name="LegendLines" hidden="1"/>
          <p:cNvGrpSpPr>
            <a:grpSpLocks/>
          </p:cNvGrpSpPr>
          <p:nvPr>
            <p:custDataLst>
              <p:tags r:id="rId21"/>
            </p:custDataLst>
          </p:nvPr>
        </p:nvGrpSpPr>
        <p:grpSpPr bwMode="auto">
          <a:xfrm>
            <a:off x="10030887" y="1193798"/>
            <a:ext cx="1312333" cy="693738"/>
            <a:chOff x="2411" y="2754"/>
            <a:chExt cx="620" cy="437"/>
          </a:xfrm>
        </p:grpSpPr>
        <p:sp>
          <p:nvSpPr>
            <p:cNvPr id="2087" name="LineLegend1" hidden="1"/>
            <p:cNvSpPr>
              <a:spLocks noChangeShapeType="1"/>
            </p:cNvSpPr>
            <p:nvPr/>
          </p:nvSpPr>
          <p:spPr bwMode="auto">
            <a:xfrm>
              <a:off x="2411" y="2807"/>
              <a:ext cx="288" cy="0"/>
            </a:xfrm>
            <a:prstGeom prst="line">
              <a:avLst/>
            </a:prstGeom>
            <a:noFill/>
            <a:ln w="28575">
              <a:solidFill>
                <a:schemeClr val="tx1"/>
              </a:solidFill>
              <a:round/>
              <a:headEnd/>
              <a:tailEnd/>
            </a:ln>
          </p:spPr>
          <p:txBody>
            <a:bodyPr/>
            <a:lstStyle/>
            <a:p>
              <a:pPr fontAlgn="base">
                <a:spcBef>
                  <a:spcPct val="0"/>
                </a:spcBef>
                <a:spcAft>
                  <a:spcPct val="0"/>
                </a:spcAft>
                <a:defRPr/>
              </a:pPr>
              <a:endParaRPr lang="en-US">
                <a:solidFill>
                  <a:srgbClr val="8CC63E"/>
                </a:solidFill>
              </a:endParaRPr>
            </a:p>
          </p:txBody>
        </p:sp>
        <p:sp>
          <p:nvSpPr>
            <p:cNvPr id="2088" name="LineLegend2" hidden="1"/>
            <p:cNvSpPr>
              <a:spLocks noChangeShapeType="1"/>
            </p:cNvSpPr>
            <p:nvPr/>
          </p:nvSpPr>
          <p:spPr bwMode="auto">
            <a:xfrm>
              <a:off x="2411" y="2972"/>
              <a:ext cx="288" cy="0"/>
            </a:xfrm>
            <a:prstGeom prst="line">
              <a:avLst/>
            </a:prstGeom>
            <a:noFill/>
            <a:ln w="28575">
              <a:solidFill>
                <a:schemeClr val="tx1"/>
              </a:solidFill>
              <a:prstDash val="dash"/>
              <a:round/>
              <a:headEnd/>
              <a:tailEnd/>
            </a:ln>
          </p:spPr>
          <p:txBody>
            <a:bodyPr/>
            <a:lstStyle/>
            <a:p>
              <a:pPr fontAlgn="base">
                <a:spcBef>
                  <a:spcPct val="0"/>
                </a:spcBef>
                <a:spcAft>
                  <a:spcPct val="0"/>
                </a:spcAft>
                <a:defRPr/>
              </a:pPr>
              <a:endParaRPr lang="en-US">
                <a:solidFill>
                  <a:srgbClr val="8CC63E"/>
                </a:solidFill>
              </a:endParaRPr>
            </a:p>
          </p:txBody>
        </p:sp>
        <p:sp>
          <p:nvSpPr>
            <p:cNvPr id="2089" name="LineLegend3" hidden="1"/>
            <p:cNvSpPr>
              <a:spLocks noChangeShapeType="1"/>
            </p:cNvSpPr>
            <p:nvPr/>
          </p:nvSpPr>
          <p:spPr bwMode="auto">
            <a:xfrm>
              <a:off x="2411" y="3137"/>
              <a:ext cx="288" cy="0"/>
            </a:xfrm>
            <a:prstGeom prst="line">
              <a:avLst/>
            </a:prstGeom>
            <a:noFill/>
            <a:ln w="28575">
              <a:solidFill>
                <a:schemeClr val="tx1"/>
              </a:solidFill>
              <a:prstDash val="sysDot"/>
              <a:round/>
              <a:headEnd/>
              <a:tailEnd/>
            </a:ln>
          </p:spPr>
          <p:txBody>
            <a:bodyPr/>
            <a:lstStyle/>
            <a:p>
              <a:pPr fontAlgn="base">
                <a:spcBef>
                  <a:spcPct val="0"/>
                </a:spcBef>
                <a:spcAft>
                  <a:spcPct val="0"/>
                </a:spcAft>
                <a:defRPr/>
              </a:pPr>
              <a:endParaRPr lang="en-US">
                <a:solidFill>
                  <a:srgbClr val="8CC63E"/>
                </a:solidFill>
              </a:endParaRPr>
            </a:p>
          </p:txBody>
        </p:sp>
        <p:sp>
          <p:nvSpPr>
            <p:cNvPr id="2090" name="Legend1" hidden="1"/>
            <p:cNvSpPr>
              <a:spLocks noChangeArrowheads="1"/>
            </p:cNvSpPr>
            <p:nvPr userDrawn="1"/>
          </p:nvSpPr>
          <p:spPr bwMode="auto">
            <a:xfrm>
              <a:off x="2771" y="2754"/>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Legend1</a:t>
              </a:r>
            </a:p>
          </p:txBody>
        </p:sp>
        <p:sp>
          <p:nvSpPr>
            <p:cNvPr id="2091" name="Legend2" hidden="1"/>
            <p:cNvSpPr>
              <a:spLocks noChangeArrowheads="1"/>
            </p:cNvSpPr>
            <p:nvPr userDrawn="1"/>
          </p:nvSpPr>
          <p:spPr bwMode="auto">
            <a:xfrm>
              <a:off x="2771" y="2919"/>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Legend2</a:t>
              </a:r>
            </a:p>
          </p:txBody>
        </p:sp>
        <p:sp>
          <p:nvSpPr>
            <p:cNvPr id="2092" name="Legend3" hidden="1"/>
            <p:cNvSpPr>
              <a:spLocks noChangeArrowheads="1"/>
            </p:cNvSpPr>
            <p:nvPr userDrawn="1"/>
          </p:nvSpPr>
          <p:spPr bwMode="auto">
            <a:xfrm>
              <a:off x="2771" y="3084"/>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Legend3</a:t>
              </a:r>
            </a:p>
          </p:txBody>
        </p:sp>
      </p:grpSp>
      <p:grpSp>
        <p:nvGrpSpPr>
          <p:cNvPr id="1674" name="Sticker" hidden="1"/>
          <p:cNvGrpSpPr>
            <a:grpSpLocks/>
          </p:cNvGrpSpPr>
          <p:nvPr>
            <p:custDataLst>
              <p:tags r:id="rId22"/>
            </p:custDataLst>
          </p:nvPr>
        </p:nvGrpSpPr>
        <p:grpSpPr bwMode="auto">
          <a:xfrm>
            <a:off x="10119787" y="1187454"/>
            <a:ext cx="1458383" cy="209551"/>
            <a:chOff x="4817" y="376"/>
            <a:chExt cx="689" cy="132"/>
          </a:xfrm>
        </p:grpSpPr>
        <p:cxnSp>
          <p:nvCxnSpPr>
            <p:cNvPr id="1696" name="AutoShape 41" hidden="1"/>
            <p:cNvCxnSpPr>
              <a:cxnSpLocks noChangeShapeType="1"/>
              <a:stCxn id="2085" idx="4"/>
              <a:endCxn id="2085" idx="6"/>
            </p:cNvCxnSpPr>
            <p:nvPr userDrawn="1"/>
          </p:nvCxnSpPr>
          <p:spPr bwMode="auto">
            <a:xfrm>
              <a:off x="5025" y="499"/>
              <a:ext cx="481" cy="0"/>
            </a:xfrm>
            <a:prstGeom prst="straightConnector1">
              <a:avLst/>
            </a:prstGeom>
            <a:noFill/>
            <a:ln w="25400">
              <a:solidFill>
                <a:srgbClr val="808080"/>
              </a:solidFill>
              <a:round/>
              <a:headEnd/>
              <a:tailEnd/>
            </a:ln>
          </p:spPr>
        </p:cxnSp>
        <p:sp>
          <p:nvSpPr>
            <p:cNvPr id="2085" name="AutoShape 42" hidden="1"/>
            <p:cNvSpPr>
              <a:spLocks noChangeArrowheads="1"/>
            </p:cNvSpPr>
            <p:nvPr userDrawn="1"/>
          </p:nvSpPr>
          <p:spPr bwMode="auto">
            <a:xfrm>
              <a:off x="5025" y="376"/>
              <a:ext cx="481" cy="123"/>
            </a:xfrm>
            <a:prstGeom prst="leftRightArrow">
              <a:avLst>
                <a:gd name="adj1" fmla="val 100000"/>
                <a:gd name="adj2" fmla="val 0"/>
              </a:avLst>
            </a:prstGeom>
            <a:noFill/>
            <a:ln w="9525" algn="ctr">
              <a:noFill/>
              <a:miter lim="800000"/>
              <a:headEnd/>
              <a:tailEnd/>
            </a:ln>
          </p:spPr>
          <p:txBody>
            <a:bodyPr wrap="none" lIns="26165" tIns="0" rIns="0" bIns="26165">
              <a:spAutoFit/>
            </a:bodyPr>
            <a:lstStyle/>
            <a:p>
              <a:pPr algn="r" defTabSz="855663" fontAlgn="base">
                <a:spcBef>
                  <a:spcPct val="0"/>
                </a:spcBef>
                <a:spcAft>
                  <a:spcPct val="0"/>
                </a:spcAft>
                <a:buClr>
                  <a:srgbClr val="000000"/>
                </a:buClr>
                <a:defRPr/>
              </a:pPr>
              <a:r>
                <a:rPr lang="en-US" sz="1100">
                  <a:solidFill>
                    <a:srgbClr val="808080"/>
                  </a:solidFill>
                </a:rPr>
                <a:t>ILLUSTRATIVE</a:t>
              </a:r>
            </a:p>
          </p:txBody>
        </p:sp>
        <p:cxnSp>
          <p:nvCxnSpPr>
            <p:cNvPr id="1698" name="AutoShape 43" hidden="1"/>
            <p:cNvCxnSpPr>
              <a:cxnSpLocks noChangeShapeType="1"/>
            </p:cNvCxnSpPr>
            <p:nvPr userDrawn="1"/>
          </p:nvCxnSpPr>
          <p:spPr bwMode="auto">
            <a:xfrm>
              <a:off x="4817" y="376"/>
              <a:ext cx="0" cy="132"/>
            </a:xfrm>
            <a:prstGeom prst="straightConnector1">
              <a:avLst/>
            </a:prstGeom>
            <a:noFill/>
            <a:ln w="9525">
              <a:solidFill>
                <a:srgbClr val="808080"/>
              </a:solidFill>
              <a:round/>
              <a:headEnd/>
              <a:tailEnd/>
            </a:ln>
          </p:spPr>
        </p:cxnSp>
      </p:grpSp>
      <p:grpSp>
        <p:nvGrpSpPr>
          <p:cNvPr id="1675" name="LegendMoons" hidden="1"/>
          <p:cNvGrpSpPr>
            <a:grpSpLocks/>
          </p:cNvGrpSpPr>
          <p:nvPr>
            <p:custDataLst>
              <p:tags r:id="rId23"/>
            </p:custDataLst>
          </p:nvPr>
        </p:nvGrpSpPr>
        <p:grpSpPr bwMode="auto">
          <a:xfrm>
            <a:off x="10348385" y="1187450"/>
            <a:ext cx="994833" cy="1306513"/>
            <a:chOff x="1104" y="2704"/>
            <a:chExt cx="470" cy="823"/>
          </a:xfrm>
        </p:grpSpPr>
        <p:grpSp>
          <p:nvGrpSpPr>
            <p:cNvPr id="1676" name="MoonLegend1" hidden="1"/>
            <p:cNvGrpSpPr>
              <a:grpSpLocks noChangeAspect="1"/>
            </p:cNvGrpSpPr>
            <p:nvPr>
              <p:custDataLst>
                <p:tags r:id="rId24"/>
              </p:custDataLst>
            </p:nvPr>
          </p:nvGrpSpPr>
          <p:grpSpPr bwMode="auto">
            <a:xfrm>
              <a:off x="1104" y="2704"/>
              <a:ext cx="132" cy="132"/>
              <a:chOff x="4533" y="183"/>
              <a:chExt cx="144" cy="144"/>
            </a:xfrm>
          </p:grpSpPr>
          <p:sp>
            <p:nvSpPr>
              <p:cNvPr id="2082" name="Oval 46" hidden="1"/>
              <p:cNvSpPr>
                <a:spLocks noChangeAspect="1" noChangeArrowheads="1"/>
              </p:cNvSpPr>
              <p:nvPr>
                <p:custDataLst>
                  <p:tags r:id="rId37"/>
                </p:custDataLst>
              </p:nvPr>
            </p:nvSpPr>
            <p:spPr bwMode="blackWhite">
              <a:xfrm>
                <a:off x="4533" y="183"/>
                <a:ext cx="144" cy="144"/>
              </a:xfrm>
              <a:prstGeom prst="ellipse">
                <a:avLst/>
              </a:prstGeom>
              <a:solidFill>
                <a:schemeClr val="bg2"/>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83" name="Arc 47" hidden="1"/>
              <p:cNvSpPr>
                <a:spLocks noChangeAspect="1"/>
              </p:cNvSpPr>
              <p:nvPr>
                <p:custDataLst>
                  <p:tags r:id="rId38"/>
                </p:custDataLst>
              </p:nvPr>
            </p:nvSpPr>
            <p:spPr bwMode="black">
              <a:xfrm>
                <a:off x="4533" y="183"/>
                <a:ext cx="144" cy="144"/>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21599" y="0"/>
                    </a:moveTo>
                  </a:path>
                  <a:path w="43200" h="43200" stroke="0" extrusionOk="0">
                    <a:moveTo>
                      <a:pt x="21599" y="0"/>
                    </a:moveTo>
                    <a:lnTo>
                      <a:pt x="21600" y="21600"/>
                    </a:lnTo>
                    <a:lnTo>
                      <a:pt x="21599"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en-US">
                  <a:solidFill>
                    <a:srgbClr val="8CC63E"/>
                  </a:solidFill>
                </a:endParaRPr>
              </a:p>
            </p:txBody>
          </p:sp>
        </p:grpSp>
        <p:grpSp>
          <p:nvGrpSpPr>
            <p:cNvPr id="1677" name="MoonLegend2" hidden="1"/>
            <p:cNvGrpSpPr>
              <a:grpSpLocks noChangeAspect="1"/>
            </p:cNvGrpSpPr>
            <p:nvPr>
              <p:custDataLst>
                <p:tags r:id="rId25"/>
              </p:custDataLst>
            </p:nvPr>
          </p:nvGrpSpPr>
          <p:grpSpPr bwMode="auto">
            <a:xfrm>
              <a:off x="1104" y="2876"/>
              <a:ext cx="132" cy="132"/>
              <a:chOff x="1694" y="2044"/>
              <a:chExt cx="160" cy="160"/>
            </a:xfrm>
          </p:grpSpPr>
          <p:sp>
            <p:nvSpPr>
              <p:cNvPr id="2080" name="Oval 49" hidden="1"/>
              <p:cNvSpPr>
                <a:spLocks noChangeAspect="1" noChangeArrowheads="1"/>
              </p:cNvSpPr>
              <p:nvPr>
                <p:custDataLst>
                  <p:tags r:id="rId35"/>
                </p:custDataLst>
              </p:nvPr>
            </p:nvSpPr>
            <p:spPr bwMode="blackWhite">
              <a:xfrm>
                <a:off x="1694" y="2044"/>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81" name="Arc 50" hidden="1"/>
              <p:cNvSpPr>
                <a:spLocks noChangeAspect="1"/>
              </p:cNvSpPr>
              <p:nvPr>
                <p:custDataLst>
                  <p:tags r:id="rId36"/>
                </p:custDataLst>
              </p:nvPr>
            </p:nvSpPr>
            <p:spPr bwMode="black">
              <a:xfrm>
                <a:off x="1774" y="2044"/>
                <a:ext cx="80" cy="8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en-US">
                  <a:solidFill>
                    <a:srgbClr val="8CC63E"/>
                  </a:solidFill>
                </a:endParaRPr>
              </a:p>
            </p:txBody>
          </p:sp>
        </p:grpSp>
        <p:grpSp>
          <p:nvGrpSpPr>
            <p:cNvPr id="1678" name="MoonLegend3" hidden="1"/>
            <p:cNvGrpSpPr>
              <a:grpSpLocks noChangeAspect="1"/>
            </p:cNvGrpSpPr>
            <p:nvPr>
              <p:custDataLst>
                <p:tags r:id="rId26"/>
              </p:custDataLst>
            </p:nvPr>
          </p:nvGrpSpPr>
          <p:grpSpPr bwMode="auto">
            <a:xfrm>
              <a:off x="1104" y="3049"/>
              <a:ext cx="132" cy="132"/>
              <a:chOff x="4495" y="897"/>
              <a:chExt cx="160" cy="160"/>
            </a:xfrm>
          </p:grpSpPr>
          <p:sp>
            <p:nvSpPr>
              <p:cNvPr id="2078" name="Oval 52" hidden="1"/>
              <p:cNvSpPr>
                <a:spLocks noChangeAspect="1" noChangeArrowheads="1"/>
              </p:cNvSpPr>
              <p:nvPr>
                <p:custDataLst>
                  <p:tags r:id="rId33"/>
                </p:custDataLst>
              </p:nvPr>
            </p:nvSpPr>
            <p:spPr bwMode="blackWhite">
              <a:xfrm>
                <a:off x="4495" y="897"/>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79" name="Arc 53" hidden="1"/>
              <p:cNvSpPr>
                <a:spLocks noChangeAspect="1"/>
              </p:cNvSpPr>
              <p:nvPr>
                <p:custDataLst>
                  <p:tags r:id="rId34"/>
                </p:custDataLst>
              </p:nvPr>
            </p:nvSpPr>
            <p:spPr bwMode="black">
              <a:xfrm>
                <a:off x="4575" y="897"/>
                <a:ext cx="80" cy="160"/>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en-US">
                  <a:solidFill>
                    <a:srgbClr val="8CC63E"/>
                  </a:solidFill>
                </a:endParaRPr>
              </a:p>
            </p:txBody>
          </p:sp>
        </p:grpSp>
        <p:grpSp>
          <p:nvGrpSpPr>
            <p:cNvPr id="1679" name="MoonLegend4" hidden="1"/>
            <p:cNvGrpSpPr>
              <a:grpSpLocks noChangeAspect="1"/>
            </p:cNvGrpSpPr>
            <p:nvPr>
              <p:custDataLst>
                <p:tags r:id="rId27"/>
              </p:custDataLst>
            </p:nvPr>
          </p:nvGrpSpPr>
          <p:grpSpPr bwMode="auto">
            <a:xfrm>
              <a:off x="1104" y="3222"/>
              <a:ext cx="132" cy="132"/>
              <a:chOff x="4495" y="1198"/>
              <a:chExt cx="160" cy="160"/>
            </a:xfrm>
          </p:grpSpPr>
          <p:sp>
            <p:nvSpPr>
              <p:cNvPr id="2076" name="Oval 55" hidden="1"/>
              <p:cNvSpPr>
                <a:spLocks noChangeAspect="1" noChangeArrowheads="1"/>
              </p:cNvSpPr>
              <p:nvPr>
                <p:custDataLst>
                  <p:tags r:id="rId31"/>
                </p:custDataLst>
              </p:nvPr>
            </p:nvSpPr>
            <p:spPr bwMode="blackWhite">
              <a:xfrm>
                <a:off x="4495" y="1198"/>
                <a:ext cx="160" cy="160"/>
              </a:xfrm>
              <a:prstGeom prst="ellipse">
                <a:avLst/>
              </a:prstGeom>
              <a:solidFill>
                <a:schemeClr val="bg2"/>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77" name="Arc 56" hidden="1"/>
              <p:cNvSpPr>
                <a:spLocks noChangeAspect="1"/>
              </p:cNvSpPr>
              <p:nvPr>
                <p:custDataLst>
                  <p:tags r:id="rId32"/>
                </p:custDataLst>
              </p:nvPr>
            </p:nvSpPr>
            <p:spPr bwMode="black">
              <a:xfrm>
                <a:off x="4495" y="1198"/>
                <a:ext cx="160" cy="160"/>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21599" y="0"/>
                    </a:moveTo>
                    <a:cubicBezTo>
                      <a:pt x="33529" y="0"/>
                      <a:pt x="43200" y="9670"/>
                      <a:pt x="43200" y="21600"/>
                    </a:cubicBezTo>
                    <a:cubicBezTo>
                      <a:pt x="43200" y="33529"/>
                      <a:pt x="33529" y="43200"/>
                      <a:pt x="21600" y="43200"/>
                    </a:cubicBezTo>
                    <a:cubicBezTo>
                      <a:pt x="9670" y="43200"/>
                      <a:pt x="0" y="33529"/>
                      <a:pt x="0" y="21600"/>
                    </a:cubicBezTo>
                  </a:path>
                  <a:path w="43200" h="43200" stroke="0" extrusionOk="0">
                    <a:moveTo>
                      <a:pt x="21599" y="0"/>
                    </a:moveTo>
                    <a:cubicBezTo>
                      <a:pt x="33529" y="0"/>
                      <a:pt x="43200" y="9670"/>
                      <a:pt x="43200" y="21600"/>
                    </a:cubicBezTo>
                    <a:cubicBezTo>
                      <a:pt x="43200" y="33529"/>
                      <a:pt x="33529" y="43200"/>
                      <a:pt x="21600" y="43200"/>
                    </a:cubicBezTo>
                    <a:cubicBezTo>
                      <a:pt x="9670" y="43200"/>
                      <a:pt x="0" y="33529"/>
                      <a:pt x="0" y="21600"/>
                    </a:cubicBezTo>
                    <a:lnTo>
                      <a:pt x="21600" y="21600"/>
                    </a:lnTo>
                    <a:lnTo>
                      <a:pt x="21599" y="0"/>
                    </a:lnTo>
                    <a:close/>
                  </a:path>
                </a:pathLst>
              </a:custGeom>
              <a:solidFill>
                <a:schemeClr val="folHlink"/>
              </a:solidFill>
              <a:ln w="9525">
                <a:solidFill>
                  <a:schemeClr val="tx1"/>
                </a:solidFill>
                <a:round/>
                <a:headEnd/>
                <a:tailEnd/>
              </a:ln>
            </p:spPr>
            <p:txBody>
              <a:bodyPr wrap="none" lIns="87219" tIns="43610" rIns="87219" bIns="43610" anchor="ctr"/>
              <a:lstStyle/>
              <a:p>
                <a:pPr fontAlgn="base">
                  <a:spcBef>
                    <a:spcPct val="0"/>
                  </a:spcBef>
                  <a:spcAft>
                    <a:spcPct val="0"/>
                  </a:spcAft>
                  <a:defRPr/>
                </a:pPr>
                <a:endParaRPr lang="en-US">
                  <a:solidFill>
                    <a:srgbClr val="8CC63E"/>
                  </a:solidFill>
                </a:endParaRPr>
              </a:p>
            </p:txBody>
          </p:sp>
        </p:grpSp>
        <p:grpSp>
          <p:nvGrpSpPr>
            <p:cNvPr id="1680" name="MoonLegend5" hidden="1"/>
            <p:cNvGrpSpPr>
              <a:grpSpLocks noChangeAspect="1"/>
            </p:cNvGrpSpPr>
            <p:nvPr>
              <p:custDataLst>
                <p:tags r:id="rId28"/>
              </p:custDataLst>
            </p:nvPr>
          </p:nvGrpSpPr>
          <p:grpSpPr bwMode="auto">
            <a:xfrm>
              <a:off x="1104" y="3395"/>
              <a:ext cx="132" cy="132"/>
              <a:chOff x="4495" y="1440"/>
              <a:chExt cx="160" cy="160"/>
            </a:xfrm>
          </p:grpSpPr>
          <p:sp>
            <p:nvSpPr>
              <p:cNvPr id="2074" name="Oval 58" hidden="1"/>
              <p:cNvSpPr>
                <a:spLocks noChangeAspect="1" noChangeArrowheads="1"/>
              </p:cNvSpPr>
              <p:nvPr>
                <p:custDataLst>
                  <p:tags r:id="rId29"/>
                </p:custDataLst>
              </p:nvPr>
            </p:nvSpPr>
            <p:spPr bwMode="blackWhite">
              <a:xfrm>
                <a:off x="4495" y="1440"/>
                <a:ext cx="160" cy="160"/>
              </a:xfrm>
              <a:prstGeom prst="ellipse">
                <a:avLst/>
              </a:prstGeom>
              <a:solidFill>
                <a:schemeClr val="accent1"/>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sp>
            <p:nvSpPr>
              <p:cNvPr id="2075" name="Oval 59" hidden="1"/>
              <p:cNvSpPr>
                <a:spLocks noChangeAspect="1" noChangeArrowheads="1"/>
              </p:cNvSpPr>
              <p:nvPr>
                <p:custDataLst>
                  <p:tags r:id="rId30"/>
                </p:custDataLst>
              </p:nvPr>
            </p:nvSpPr>
            <p:spPr bwMode="black">
              <a:xfrm>
                <a:off x="4495" y="1440"/>
                <a:ext cx="160" cy="160"/>
              </a:xfrm>
              <a:prstGeom prst="ellipse">
                <a:avLst/>
              </a:prstGeom>
              <a:solidFill>
                <a:schemeClr val="folHlink"/>
              </a:solidFill>
              <a:ln w="9525">
                <a:solidFill>
                  <a:schemeClr val="tx1"/>
                </a:solidFill>
                <a:round/>
                <a:headEnd/>
                <a:tailEnd/>
              </a:ln>
            </p:spPr>
            <p:txBody>
              <a:bodyPr wrap="none" lIns="87219" tIns="43610" rIns="87219" bIns="43610" anchor="ctr"/>
              <a:lstStyle/>
              <a:p>
                <a:pPr defTabSz="873125" fontAlgn="base">
                  <a:spcBef>
                    <a:spcPct val="0"/>
                  </a:spcBef>
                  <a:spcAft>
                    <a:spcPct val="0"/>
                  </a:spcAft>
                  <a:defRPr/>
                </a:pPr>
                <a:endParaRPr lang="en-US" sz="1700">
                  <a:solidFill>
                    <a:srgbClr val="8CC63E"/>
                  </a:solidFill>
                </a:endParaRPr>
              </a:p>
            </p:txBody>
          </p:sp>
        </p:grpSp>
        <p:sp>
          <p:nvSpPr>
            <p:cNvPr id="2069" name="Legend1" hidden="1"/>
            <p:cNvSpPr>
              <a:spLocks noChangeArrowheads="1"/>
            </p:cNvSpPr>
            <p:nvPr userDrawn="1"/>
          </p:nvSpPr>
          <p:spPr bwMode="auto">
            <a:xfrm>
              <a:off x="1314" y="2716"/>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Legend1</a:t>
              </a:r>
            </a:p>
          </p:txBody>
        </p:sp>
        <p:sp>
          <p:nvSpPr>
            <p:cNvPr id="2070" name="Legend2" hidden="1"/>
            <p:cNvSpPr>
              <a:spLocks noChangeArrowheads="1"/>
            </p:cNvSpPr>
            <p:nvPr userDrawn="1"/>
          </p:nvSpPr>
          <p:spPr bwMode="auto">
            <a:xfrm>
              <a:off x="1314" y="2889"/>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Legend2</a:t>
              </a:r>
            </a:p>
          </p:txBody>
        </p:sp>
        <p:sp>
          <p:nvSpPr>
            <p:cNvPr id="2071" name="Legend3" hidden="1"/>
            <p:cNvSpPr>
              <a:spLocks noChangeArrowheads="1"/>
            </p:cNvSpPr>
            <p:nvPr userDrawn="1"/>
          </p:nvSpPr>
          <p:spPr bwMode="auto">
            <a:xfrm>
              <a:off x="1314" y="3062"/>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Legend3</a:t>
              </a:r>
            </a:p>
          </p:txBody>
        </p:sp>
        <p:sp>
          <p:nvSpPr>
            <p:cNvPr id="2072" name="Legend4" hidden="1"/>
            <p:cNvSpPr>
              <a:spLocks noChangeArrowheads="1"/>
            </p:cNvSpPr>
            <p:nvPr userDrawn="1"/>
          </p:nvSpPr>
          <p:spPr bwMode="auto">
            <a:xfrm>
              <a:off x="1314" y="3235"/>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Legend4</a:t>
              </a:r>
            </a:p>
          </p:txBody>
        </p:sp>
        <p:sp>
          <p:nvSpPr>
            <p:cNvPr id="2073" name="Legend5" hidden="1"/>
            <p:cNvSpPr>
              <a:spLocks noChangeArrowheads="1"/>
            </p:cNvSpPr>
            <p:nvPr userDrawn="1"/>
          </p:nvSpPr>
          <p:spPr bwMode="auto">
            <a:xfrm>
              <a:off x="1314" y="3408"/>
              <a:ext cx="260" cy="107"/>
            </a:xfrm>
            <a:prstGeom prst="rect">
              <a:avLst/>
            </a:prstGeom>
            <a:noFill/>
            <a:ln w="9525">
              <a:noFill/>
              <a:miter lim="800000"/>
              <a:headEnd/>
              <a:tailEnd/>
            </a:ln>
          </p:spPr>
          <p:txBody>
            <a:bodyPr wrap="none" lIns="0" tIns="0" rIns="0" bIns="0" anchor="ctr">
              <a:spAutoFit/>
            </a:bodyPr>
            <a:lstStyle/>
            <a:p>
              <a:pPr defTabSz="873125" fontAlgn="base">
                <a:spcBef>
                  <a:spcPct val="0"/>
                </a:spcBef>
                <a:spcAft>
                  <a:spcPct val="0"/>
                </a:spcAft>
                <a:defRPr/>
              </a:pPr>
              <a:r>
                <a:rPr lang="en-US" sz="1100">
                  <a:solidFill>
                    <a:srgbClr val="8CC63E"/>
                  </a:solidFill>
                </a:rPr>
                <a:t>Legend5</a:t>
              </a:r>
            </a:p>
          </p:txBody>
        </p:sp>
      </p:grpSp>
    </p:spTree>
    <p:extLst>
      <p:ext uri="{BB962C8B-B14F-4D97-AF65-F5344CB8AC3E}">
        <p14:creationId xmlns:p14="http://schemas.microsoft.com/office/powerpoint/2010/main" val="34492205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hf hdr="0" ftr="0" dt="0"/>
  <p:txStyles>
    <p:title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p:titleStyle>
    <p:bodyStyle>
      <a:lvl1pPr marL="327025" indent="-327025" algn="l" defTabSz="855663" rtl="0" eaLnBrk="0" fontAlgn="base" hangingPunct="0">
        <a:spcBef>
          <a:spcPct val="0"/>
        </a:spcBef>
        <a:spcAft>
          <a:spcPct val="0"/>
        </a:spcAft>
        <a:buClr>
          <a:schemeClr val="tx2"/>
        </a:buClr>
        <a:defRPr sz="1800">
          <a:solidFill>
            <a:schemeClr val="accent5">
              <a:lumMod val="50000"/>
            </a:schemeClr>
          </a:solidFill>
          <a:latin typeface="Calibri" panose="020F0502020204030204" pitchFamily="34" charset="0"/>
          <a:ea typeface="+mn-ea"/>
          <a:cs typeface="+mn-cs"/>
        </a:defRPr>
      </a:lvl1pPr>
      <a:lvl2pPr marL="184150" indent="-182563"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2pPr>
      <a:lvl3pPr marL="436563" indent="-250825"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3pPr>
      <a:lvl4pPr marL="585788" indent="-147638"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4pPr>
      <a:lvl5pPr marL="712788" indent="-125413"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5pPr>
      <a:lvl6pPr marL="11699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6pPr>
      <a:lvl7pPr marL="16271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7pPr>
      <a:lvl8pPr marL="20843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8pPr>
      <a:lvl9pPr marL="25415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3.emf"/><Relationship Id="rId4" Type="http://schemas.openxmlformats.org/officeDocument/2006/relationships/package" Target="../embeddings/Microsoft_Excel_Worksheet1.xlsx"/></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google.ae/url?sa=i&amp;rct=j&amp;q=&amp;esrc=s&amp;source=images&amp;cd=&amp;cad=rja&amp;uact=8&amp;ved=0CAcQjRw&amp;url=http://www.youtube.com/watch?v%3DtxxsLXdrB7M&amp;ei=7lHcVNHkIcz3UvTxgfgI&amp;bvm=bv.85761416,d.d24&amp;psig=AFQjCNEBsF004WwycJKZE14gvOCygusLVg&amp;ust=1423811305769271"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3200" t="2334" r="69745" b="82806"/>
          <a:stretch/>
        </p:blipFill>
        <p:spPr>
          <a:xfrm>
            <a:off x="203200" y="202858"/>
            <a:ext cx="914400" cy="446139"/>
          </a:xfrm>
          <a:prstGeom prst="rect">
            <a:avLst/>
          </a:prstGeom>
        </p:spPr>
      </p:pic>
      <p:sp>
        <p:nvSpPr>
          <p:cNvPr id="4" name="TextBox 3"/>
          <p:cNvSpPr txBox="1"/>
          <p:nvPr/>
        </p:nvSpPr>
        <p:spPr>
          <a:xfrm>
            <a:off x="1029548" y="2617222"/>
            <a:ext cx="9939865" cy="1446550"/>
          </a:xfrm>
          <a:prstGeom prst="rect">
            <a:avLst/>
          </a:prstGeom>
          <a:noFill/>
        </p:spPr>
        <p:txBody>
          <a:bodyPr wrap="square" rtlCol="0">
            <a:spAutoFit/>
          </a:bodyPr>
          <a:lstStyle/>
          <a:p>
            <a:pPr algn="ctr"/>
            <a:r>
              <a:rPr lang="ar-SA" sz="4400" b="1" dirty="0" smtClean="0">
                <a:solidFill>
                  <a:schemeClr val="accent5">
                    <a:lumMod val="75000"/>
                  </a:schemeClr>
                </a:solidFill>
                <a:cs typeface="+mj-cs"/>
              </a:rPr>
              <a:t>منظومة الضمان الصحي في إمارة دبي (اسعاد)</a:t>
            </a:r>
          </a:p>
          <a:p>
            <a:pPr algn="ctr"/>
            <a:r>
              <a:rPr lang="ar-SA" sz="4400" b="1" dirty="0" smtClean="0">
                <a:solidFill>
                  <a:schemeClr val="accent5">
                    <a:lumMod val="75000"/>
                  </a:schemeClr>
                </a:solidFill>
                <a:cs typeface="+mj-cs"/>
              </a:rPr>
              <a:t>طريق دبي الى التغطية الصحية الشاملة</a:t>
            </a:r>
            <a:endParaRPr lang="en-US" sz="4400" b="1" dirty="0" smtClean="0">
              <a:solidFill>
                <a:schemeClr val="accent5">
                  <a:lumMod val="75000"/>
                </a:schemeClr>
              </a:solidFill>
              <a:cs typeface="+mj-cs"/>
            </a:endParaRPr>
          </a:p>
        </p:txBody>
      </p:sp>
      <p:sp>
        <p:nvSpPr>
          <p:cNvPr id="5" name="TextBox 4"/>
          <p:cNvSpPr txBox="1"/>
          <p:nvPr/>
        </p:nvSpPr>
        <p:spPr>
          <a:xfrm>
            <a:off x="1131148" y="5887386"/>
            <a:ext cx="2896947" cy="369332"/>
          </a:xfrm>
          <a:prstGeom prst="rect">
            <a:avLst/>
          </a:prstGeom>
          <a:noFill/>
        </p:spPr>
        <p:txBody>
          <a:bodyPr wrap="none" rtlCol="0">
            <a:spAutoFit/>
          </a:bodyPr>
          <a:lstStyle/>
          <a:p>
            <a:r>
              <a:rPr lang="ar-SA" dirty="0" smtClean="0">
                <a:solidFill>
                  <a:schemeClr val="bg1">
                    <a:lumMod val="65000"/>
                  </a:schemeClr>
                </a:solidFill>
              </a:rPr>
              <a:t>د. حيدر سعيد اليوسف، أبريل 2016</a:t>
            </a:r>
            <a:endParaRPr lang="en-US" dirty="0">
              <a:solidFill>
                <a:schemeClr val="bg1">
                  <a:lumMod val="65000"/>
                </a:schemeClr>
              </a:solidFill>
            </a:endParaRPr>
          </a:p>
        </p:txBody>
      </p:sp>
    </p:spTree>
    <p:extLst>
      <p:ext uri="{BB962C8B-B14F-4D97-AF65-F5344CB8AC3E}">
        <p14:creationId xmlns:p14="http://schemas.microsoft.com/office/powerpoint/2010/main" val="85693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rallelogram 14"/>
          <p:cNvSpPr/>
          <p:nvPr/>
        </p:nvSpPr>
        <p:spPr>
          <a:xfrm rot="5400000">
            <a:off x="3200400" y="-2133600"/>
            <a:ext cx="5781675" cy="10982325"/>
          </a:xfrm>
          <a:prstGeom prst="parallelogram">
            <a:avLst>
              <a:gd name="adj" fmla="val 29910"/>
            </a:avLst>
          </a:prstGeom>
          <a:solidFill>
            <a:schemeClr val="accent5">
              <a:lumMod val="20000"/>
              <a:lumOff val="80000"/>
            </a:schemeClr>
          </a:soli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graphicFrame>
        <p:nvGraphicFramePr>
          <p:cNvPr id="9" name="Diagram 8"/>
          <p:cNvGraphicFramePr/>
          <p:nvPr>
            <p:extLst>
              <p:ext uri="{D42A27DB-BD31-4B8C-83A1-F6EECF244321}">
                <p14:modId xmlns:p14="http://schemas.microsoft.com/office/powerpoint/2010/main" val="799582261"/>
              </p:ext>
            </p:extLst>
          </p:nvPr>
        </p:nvGraphicFramePr>
        <p:xfrm>
          <a:off x="180975" y="-485775"/>
          <a:ext cx="11315701" cy="8283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882" y="5000627"/>
            <a:ext cx="3388952" cy="172243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t>البنية التحتية الذكية للضمان الصحي – أرقام وبيانات</a:t>
            </a:r>
            <a:endParaRPr lang="ar-SA" sz="2800" kern="0" dirty="0"/>
          </a:p>
        </p:txBody>
      </p:sp>
      <p:sp>
        <p:nvSpPr>
          <p:cNvPr id="13" name="Rectangle 12"/>
          <p:cNvSpPr/>
          <p:nvPr/>
        </p:nvSpPr>
        <p:spPr>
          <a:xfrm>
            <a:off x="1" y="0"/>
            <a:ext cx="2114655" cy="666750"/>
          </a:xfrm>
          <a:prstGeom prst="rect">
            <a:avLst/>
          </a:prstGeom>
          <a:solidFill>
            <a:schemeClr val="tx2">
              <a:lumMod val="60000"/>
              <a:lumOff val="40000"/>
            </a:schemeClr>
          </a:solidFill>
        </p:spPr>
        <p:style>
          <a:lnRef idx="0">
            <a:schemeClr val="accent1"/>
          </a:lnRef>
          <a:fillRef idx="3">
            <a:schemeClr val="accent1"/>
          </a:fillRef>
          <a:effectRef idx="3">
            <a:schemeClr val="accent1"/>
          </a:effectRef>
          <a:fontRef idx="minor">
            <a:schemeClr val="lt1"/>
          </a:fontRef>
        </p:style>
        <p:txBody>
          <a:bodyPr rtlCol="1" anchor="ctr"/>
          <a:lstStyle/>
          <a:p>
            <a:pPr algn="ctr"/>
            <a:r>
              <a:rPr lang="ar-SA" sz="1600" b="1" dirty="0" smtClean="0">
                <a:solidFill>
                  <a:schemeClr val="bg2"/>
                </a:solidFill>
              </a:rPr>
              <a:t>الكفاءة والاستدامة والتنافسية</a:t>
            </a:r>
            <a:endParaRPr lang="ar-SA" sz="1600" b="1" dirty="0">
              <a:solidFill>
                <a:schemeClr val="bg2"/>
              </a:solidFill>
            </a:endParaRPr>
          </a:p>
        </p:txBody>
      </p:sp>
    </p:spTree>
    <p:extLst>
      <p:ext uri="{BB962C8B-B14F-4D97-AF65-F5344CB8AC3E}">
        <p14:creationId xmlns:p14="http://schemas.microsoft.com/office/powerpoint/2010/main" val="132460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61820" y="1274682"/>
            <a:ext cx="3253027" cy="2535315"/>
            <a:chOff x="1218729" y="3560686"/>
            <a:chExt cx="2683747" cy="2535315"/>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6070" y="4791237"/>
              <a:ext cx="2296896" cy="1304764"/>
            </a:xfrm>
            <a:prstGeom prst="roundRect">
              <a:avLst>
                <a:gd name="adj" fmla="val 16667"/>
              </a:avLst>
            </a:prstGeom>
            <a:solidFill>
              <a:schemeClr val="bg1"/>
            </a:solidFill>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2" name="Picture 31"/>
            <p:cNvPicPr>
              <a:picLocks noChangeAspect="1"/>
            </p:cNvPicPr>
            <p:nvPr/>
          </p:nvPicPr>
          <p:blipFill rotWithShape="1">
            <a:blip r:embed="rId4" cstate="print"/>
            <a:srcRect l="30051" t="30469" r="28660" b="20898"/>
            <a:stretch/>
          </p:blipFill>
          <p:spPr>
            <a:xfrm>
              <a:off x="1410728" y="3560686"/>
              <a:ext cx="1969551" cy="94430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076"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8726" t="20949" r="21279" b="16577"/>
            <a:stretch/>
          </p:blipFill>
          <p:spPr bwMode="auto">
            <a:xfrm rot="713525">
              <a:off x="2040208" y="3638984"/>
              <a:ext cx="1862268" cy="19824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1126" t="33696" r="22500" b="36459"/>
            <a:stretch/>
          </p:blipFill>
          <p:spPr bwMode="auto">
            <a:xfrm>
              <a:off x="1218729" y="4610726"/>
              <a:ext cx="2385831" cy="78482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10806547" y="1219202"/>
            <a:ext cx="1200727" cy="3739483"/>
          </a:xfrm>
          <a:prstGeom prst="rect">
            <a:avLst/>
          </a:prstGeom>
          <a:noFill/>
          <a:ln>
            <a:solidFill>
              <a:srgbClr val="996633"/>
            </a:solidFill>
          </a:ln>
        </p:spPr>
        <p:txBody>
          <a:bodyPr wrap="square" lIns="45717" tIns="22859" rIns="45717" bIns="22859" rtlCol="0">
            <a:spAutoFit/>
          </a:bodyPr>
          <a:lstStyle/>
          <a:p>
            <a:pPr algn="ctr" rtl="1"/>
            <a:r>
              <a:rPr lang="ar-SA" sz="1500" dirty="0" smtClean="0">
                <a:solidFill>
                  <a:schemeClr val="accent2">
                    <a:lumMod val="50000"/>
                  </a:schemeClr>
                </a:solidFill>
              </a:rPr>
              <a:t>نظام فوري وتفاعلي</a:t>
            </a:r>
          </a:p>
          <a:p>
            <a:pPr algn="ctr" rtl="1"/>
            <a:endParaRPr lang="ar-SA" sz="1500" dirty="0">
              <a:solidFill>
                <a:schemeClr val="accent2">
                  <a:lumMod val="50000"/>
                </a:schemeClr>
              </a:solidFill>
            </a:endParaRPr>
          </a:p>
          <a:p>
            <a:pPr algn="ctr" rtl="1"/>
            <a:r>
              <a:rPr lang="ar-SA" sz="1500" dirty="0" smtClean="0">
                <a:solidFill>
                  <a:schemeClr val="accent2">
                    <a:lumMod val="50000"/>
                  </a:schemeClr>
                </a:solidFill>
              </a:rPr>
              <a:t> تحليل البيانات الطبية </a:t>
            </a:r>
          </a:p>
          <a:p>
            <a:pPr algn="ctr" rtl="1"/>
            <a:endParaRPr lang="ar-SA" sz="1500" dirty="0" smtClean="0">
              <a:solidFill>
                <a:schemeClr val="accent2">
                  <a:lumMod val="50000"/>
                </a:schemeClr>
              </a:solidFill>
            </a:endParaRPr>
          </a:p>
          <a:p>
            <a:pPr algn="ctr" rtl="1"/>
            <a:r>
              <a:rPr lang="ar-SA" sz="1500" dirty="0" smtClean="0">
                <a:solidFill>
                  <a:schemeClr val="accent2">
                    <a:lumMod val="50000"/>
                  </a:schemeClr>
                </a:solidFill>
              </a:rPr>
              <a:t>البحث المتقدم والتطوير المستمر للنظام الصحي </a:t>
            </a:r>
          </a:p>
          <a:p>
            <a:pPr algn="ctr" rtl="1"/>
            <a:endParaRPr lang="ar-SA" sz="1500" dirty="0">
              <a:solidFill>
                <a:schemeClr val="accent2">
                  <a:lumMod val="50000"/>
                </a:schemeClr>
              </a:solidFill>
            </a:endParaRPr>
          </a:p>
          <a:p>
            <a:pPr algn="ctr" rtl="1"/>
            <a:r>
              <a:rPr lang="ar-SA" sz="1500" dirty="0" smtClean="0">
                <a:solidFill>
                  <a:schemeClr val="accent2">
                    <a:lumMod val="50000"/>
                  </a:schemeClr>
                </a:solidFill>
              </a:rPr>
              <a:t>اعتماد ومراقبة الالتزام بالبروتوكولات الصحية والادلة المعتمدة في العلاج</a:t>
            </a:r>
            <a:endParaRPr lang="en-US" sz="1500" dirty="0">
              <a:solidFill>
                <a:schemeClr val="accent2">
                  <a:lumMod val="50000"/>
                </a:schemeClr>
              </a:solidFill>
            </a:endParaRPr>
          </a:p>
        </p:txBody>
      </p:sp>
      <p:pic>
        <p:nvPicPr>
          <p:cNvPr id="615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59808" y="1141673"/>
            <a:ext cx="5436141" cy="537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idx="1"/>
          </p:nvPr>
        </p:nvSpPr>
        <p:spPr>
          <a:xfrm>
            <a:off x="277091" y="4398505"/>
            <a:ext cx="3482109" cy="1392689"/>
          </a:xfrm>
        </p:spPr>
        <p:txBody>
          <a:bodyPr>
            <a:noAutofit/>
          </a:bodyPr>
          <a:lstStyle/>
          <a:p>
            <a:pPr algn="r" rtl="1"/>
            <a:r>
              <a:rPr lang="ar-SA" sz="2400" dirty="0">
                <a:solidFill>
                  <a:schemeClr val="accent1">
                    <a:lumMod val="50000"/>
                  </a:schemeClr>
                </a:solidFill>
              </a:rPr>
              <a:t>مؤشرات الأداء التي يتم </a:t>
            </a:r>
            <a:r>
              <a:rPr lang="ar-SA" sz="2400" dirty="0" smtClean="0">
                <a:solidFill>
                  <a:schemeClr val="accent1">
                    <a:lumMod val="50000"/>
                  </a:schemeClr>
                </a:solidFill>
              </a:rPr>
              <a:t>قياسها:</a:t>
            </a:r>
          </a:p>
          <a:p>
            <a:pPr algn="r" rtl="1"/>
            <a:endParaRPr lang="ar-SA" sz="1050" dirty="0">
              <a:solidFill>
                <a:schemeClr val="accent1">
                  <a:lumMod val="50000"/>
                </a:schemeClr>
              </a:solidFill>
            </a:endParaRPr>
          </a:p>
          <a:p>
            <a:pPr algn="r" rtl="1">
              <a:buFont typeface="Arial" panose="020B0604020202020204" pitchFamily="34" charset="0"/>
              <a:buChar char="•"/>
            </a:pPr>
            <a:r>
              <a:rPr lang="ar-SA" sz="2400" dirty="0">
                <a:solidFill>
                  <a:schemeClr val="accent1">
                    <a:lumMod val="50000"/>
                  </a:schemeClr>
                </a:solidFill>
              </a:rPr>
              <a:t>المخرجات الصحية </a:t>
            </a:r>
          </a:p>
          <a:p>
            <a:pPr algn="r" rtl="1">
              <a:buFont typeface="Arial" panose="020B0604020202020204" pitchFamily="34" charset="0"/>
              <a:buChar char="•"/>
            </a:pPr>
            <a:r>
              <a:rPr lang="ar-SA" sz="2400" dirty="0">
                <a:solidFill>
                  <a:schemeClr val="accent1">
                    <a:lumMod val="50000"/>
                  </a:schemeClr>
                </a:solidFill>
              </a:rPr>
              <a:t>الاداء المالي والكفاءة </a:t>
            </a:r>
          </a:p>
          <a:p>
            <a:pPr algn="r" rtl="1">
              <a:buFont typeface="Arial" panose="020B0604020202020204" pitchFamily="34" charset="0"/>
              <a:buChar char="•"/>
            </a:pPr>
            <a:r>
              <a:rPr lang="ar-SA" sz="2400" dirty="0">
                <a:solidFill>
                  <a:schemeClr val="accent1">
                    <a:lumMod val="50000"/>
                  </a:schemeClr>
                </a:solidFill>
              </a:rPr>
              <a:t>رضى المتعاملين والمرضى </a:t>
            </a:r>
          </a:p>
        </p:txBody>
      </p:sp>
      <p:sp>
        <p:nvSpPr>
          <p:cNvPr id="13"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t>اجادة: الشفافية وقياس المؤشرات الصحية </a:t>
            </a:r>
            <a:endParaRPr lang="ar-SA" sz="2800" kern="0" dirty="0"/>
          </a:p>
        </p:txBody>
      </p:sp>
    </p:spTree>
    <p:extLst>
      <p:ext uri="{BB962C8B-B14F-4D97-AF65-F5344CB8AC3E}">
        <p14:creationId xmlns:p14="http://schemas.microsoft.com/office/powerpoint/2010/main" val="2396298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250"/>
                                        <p:tgtEl>
                                          <p:spTgt spid="9"/>
                                        </p:tgtEl>
                                      </p:cBhvr>
                                    </p:animEffect>
                                  </p:childTnLst>
                                </p:cTn>
                              </p:par>
                              <p:par>
                                <p:cTn id="8" presetID="22" presetClass="entr" presetSubtype="4" fill="hold" nodeType="withEffect">
                                  <p:stCondLst>
                                    <p:cond delay="0"/>
                                  </p:stCondLst>
                                  <p:childTnLst>
                                    <p:set>
                                      <p:cBhvr>
                                        <p:cTn id="9" dur="1" fill="hold">
                                          <p:stCondLst>
                                            <p:cond delay="0"/>
                                          </p:stCondLst>
                                        </p:cTn>
                                        <p:tgtEl>
                                          <p:spTgt spid="6151"/>
                                        </p:tgtEl>
                                        <p:attrNameLst>
                                          <p:attrName>style.visibility</p:attrName>
                                        </p:attrNameLst>
                                      </p:cBhvr>
                                      <p:to>
                                        <p:strVal val="visible"/>
                                      </p:to>
                                    </p:set>
                                    <p:animEffect transition="in" filter="wipe(down)">
                                      <p:cBhvr>
                                        <p:cTn id="10" dur="25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171211" y="168983"/>
            <a:ext cx="8272808" cy="615553"/>
          </a:xfrm>
        </p:spPr>
        <p:txBody>
          <a:bodyPr>
            <a:noAutofit/>
          </a:bodyPr>
          <a:lstStyle/>
          <a:p>
            <a:pPr algn="r" rtl="1"/>
            <a:r>
              <a:rPr lang="ar-SA" sz="3200" dirty="0" smtClean="0">
                <a:solidFill>
                  <a:schemeClr val="accent1">
                    <a:lumMod val="50000"/>
                  </a:schemeClr>
                </a:solidFill>
                <a:latin typeface="Times New Roman" panose="02020603050405020304" pitchFamily="18" charset="0"/>
                <a:cs typeface="Times New Roman" panose="02020603050405020304" pitchFamily="18" charset="0"/>
              </a:rPr>
              <a:t>مشروع مرض السكري</a:t>
            </a:r>
            <a:endParaRPr lang="ar-SA" sz="3200"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9144000" y="6534150"/>
            <a:ext cx="3048000" cy="476250"/>
          </a:xfrm>
          <a:prstGeom prst="rect">
            <a:avLst/>
          </a:prstGeom>
        </p:spPr>
        <p:txBody>
          <a:bodyPr/>
          <a:lstStyle/>
          <a:p>
            <a:pPr>
              <a:defRPr/>
            </a:pPr>
            <a:fld id="{C9FCCE2F-C5C9-4773-AFC9-464B8AC92BFD}" type="slidenum">
              <a:rPr lang="ar-SA" smtClean="0"/>
              <a:pPr>
                <a:defRPr/>
              </a:pPr>
              <a:t>12</a:t>
            </a:fld>
            <a:endParaRPr lang="en-US"/>
          </a:p>
        </p:txBody>
      </p:sp>
      <p:sp>
        <p:nvSpPr>
          <p:cNvPr id="6" name="Rectangle 5"/>
          <p:cNvSpPr/>
          <p:nvPr/>
        </p:nvSpPr>
        <p:spPr>
          <a:xfrm>
            <a:off x="397163" y="2133600"/>
            <a:ext cx="1413164" cy="3352800"/>
          </a:xfrm>
          <a:prstGeom prst="rect">
            <a:avLst/>
          </a:prstGeo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SA">
              <a:solidFill>
                <a:srgbClr val="996633"/>
              </a:solidFill>
            </a:endParaRPr>
          </a:p>
        </p:txBody>
      </p:sp>
      <p:cxnSp>
        <p:nvCxnSpPr>
          <p:cNvPr id="8" name="Straight Connector 7"/>
          <p:cNvCxnSpPr/>
          <p:nvPr/>
        </p:nvCxnSpPr>
        <p:spPr>
          <a:xfrm>
            <a:off x="387927" y="3505200"/>
            <a:ext cx="1422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87927" y="3581404"/>
            <a:ext cx="1727200" cy="307777"/>
          </a:xfrm>
          <a:prstGeom prst="rect">
            <a:avLst/>
          </a:prstGeom>
          <a:noFill/>
        </p:spPr>
        <p:txBody>
          <a:bodyPr wrap="square" rtlCol="1">
            <a:spAutoFit/>
          </a:bodyPr>
          <a:lstStyle/>
          <a:p>
            <a:r>
              <a:rPr lang="en-US" sz="1400" dirty="0" smtClean="0">
                <a:solidFill>
                  <a:srgbClr val="996633"/>
                </a:solidFill>
              </a:rPr>
              <a:t>HbA1C &lt; 7</a:t>
            </a:r>
            <a:endParaRPr lang="ar-SA" sz="1400" dirty="0">
              <a:solidFill>
                <a:srgbClr val="996633"/>
              </a:solidFill>
            </a:endParaRPr>
          </a:p>
        </p:txBody>
      </p:sp>
      <p:cxnSp>
        <p:nvCxnSpPr>
          <p:cNvPr id="11" name="Straight Connector 10"/>
          <p:cNvCxnSpPr/>
          <p:nvPr/>
        </p:nvCxnSpPr>
        <p:spPr>
          <a:xfrm>
            <a:off x="387927" y="2438400"/>
            <a:ext cx="1422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97164" y="2130626"/>
            <a:ext cx="1727200" cy="307777"/>
          </a:xfrm>
          <a:prstGeom prst="rect">
            <a:avLst/>
          </a:prstGeom>
          <a:noFill/>
        </p:spPr>
        <p:txBody>
          <a:bodyPr wrap="square" rtlCol="1">
            <a:spAutoFit/>
          </a:bodyPr>
          <a:lstStyle/>
          <a:p>
            <a:r>
              <a:rPr lang="en-US" sz="1400" dirty="0" smtClean="0">
                <a:solidFill>
                  <a:srgbClr val="996633"/>
                </a:solidFill>
              </a:rPr>
              <a:t>HbA1C &gt; 9.5</a:t>
            </a:r>
            <a:endParaRPr lang="ar-SA" sz="1400" dirty="0">
              <a:solidFill>
                <a:srgbClr val="996633"/>
              </a:solidFill>
            </a:endParaRP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551" y="120520"/>
            <a:ext cx="1796387" cy="1327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10806547" y="1370383"/>
            <a:ext cx="1200727" cy="2585321"/>
          </a:xfrm>
          <a:prstGeom prst="rect">
            <a:avLst/>
          </a:prstGeom>
          <a:noFill/>
          <a:ln>
            <a:solidFill>
              <a:srgbClr val="996633"/>
            </a:solidFill>
          </a:ln>
        </p:spPr>
        <p:txBody>
          <a:bodyPr wrap="square" lIns="45717" tIns="22859" rIns="45717" bIns="22859" rtlCol="0">
            <a:spAutoFit/>
          </a:bodyPr>
          <a:lstStyle/>
          <a:p>
            <a:pPr algn="r" rtl="1"/>
            <a:r>
              <a:rPr lang="ar-SA" sz="1500" dirty="0" smtClean="0">
                <a:solidFill>
                  <a:srgbClr val="996633"/>
                </a:solidFill>
              </a:rPr>
              <a:t>دراسة طولية تشمل جميع الأشخاص المصابين بالسكري في الامارة وليس عينة عشوائية فقط اضافة الى امكانية قياس نتائج متبعي البروتوكول الطبي ومقارنتها بغيرهم </a:t>
            </a:r>
            <a:endParaRPr lang="en-US" sz="1500" dirty="0">
              <a:solidFill>
                <a:srgbClr val="996633"/>
              </a:solidFill>
            </a:endParaRPr>
          </a:p>
        </p:txBody>
      </p:sp>
      <p:sp>
        <p:nvSpPr>
          <p:cNvPr id="16" name="Content Placeholder 8"/>
          <p:cNvSpPr txBox="1">
            <a:spLocks/>
          </p:cNvSpPr>
          <p:nvPr/>
        </p:nvSpPr>
        <p:spPr bwMode="auto">
          <a:xfrm>
            <a:off x="2124363" y="1241822"/>
            <a:ext cx="8220364" cy="4570482"/>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327025" indent="-327025" algn="l" defTabSz="855663" rtl="0" eaLnBrk="0" fontAlgn="base" hangingPunct="0">
              <a:spcBef>
                <a:spcPct val="0"/>
              </a:spcBef>
              <a:spcAft>
                <a:spcPct val="0"/>
              </a:spcAft>
              <a:buClr>
                <a:schemeClr val="tx2"/>
              </a:buClr>
              <a:defRPr sz="1800">
                <a:solidFill>
                  <a:schemeClr val="accent5">
                    <a:lumMod val="50000"/>
                  </a:schemeClr>
                </a:solidFill>
                <a:latin typeface="Calibri" panose="020F0502020204030204" pitchFamily="34" charset="0"/>
                <a:ea typeface="+mn-ea"/>
                <a:cs typeface="+mn-cs"/>
              </a:defRPr>
            </a:lvl1pPr>
            <a:lvl2pPr marL="184150" indent="-182563"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2pPr>
            <a:lvl3pPr marL="436563" indent="-250825"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3pPr>
            <a:lvl4pPr marL="585788" indent="-147638"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4pPr>
            <a:lvl5pPr marL="712788" indent="-125413" algn="l" defTabSz="855663" rtl="0" eaLnBrk="0" fontAlgn="base" hangingPunct="0">
              <a:spcBef>
                <a:spcPct val="0"/>
              </a:spcBef>
              <a:spcAft>
                <a:spcPct val="0"/>
              </a:spcAft>
              <a:buClr>
                <a:srgbClr val="69972C"/>
              </a:buClr>
              <a:buFont typeface="Arial" charset="0"/>
              <a:buChar char="-"/>
              <a:defRPr sz="1800">
                <a:solidFill>
                  <a:schemeClr val="accent5">
                    <a:lumMod val="50000"/>
                  </a:schemeClr>
                </a:solidFill>
                <a:latin typeface="Calibri" panose="020F0502020204030204" pitchFamily="34" charset="0"/>
                <a:cs typeface="+mn-cs"/>
              </a:defRPr>
            </a:lvl5pPr>
            <a:lvl6pPr marL="11699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6pPr>
            <a:lvl7pPr marL="16271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7pPr>
            <a:lvl8pPr marL="20843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8pPr>
            <a:lvl9pPr marL="2541588" indent="-125413" algn="l" defTabSz="855663" rtl="0" fontAlgn="base">
              <a:spcBef>
                <a:spcPct val="0"/>
              </a:spcBef>
              <a:spcAft>
                <a:spcPct val="0"/>
              </a:spcAft>
              <a:buClr>
                <a:srgbClr val="69972C"/>
              </a:buClr>
              <a:buFont typeface="Arial" pitchFamily="34" charset="0"/>
              <a:buChar char="-"/>
              <a:defRPr sz="1500">
                <a:solidFill>
                  <a:schemeClr val="tx1"/>
                </a:solidFill>
                <a:latin typeface="+mn-lt"/>
                <a:cs typeface="+mn-cs"/>
              </a:defRPr>
            </a:lvl9pPr>
          </a:lstStyle>
          <a:p>
            <a:pPr marL="327025" marR="0" lvl="0" indent="-327025" algn="r" defTabSz="855663" rtl="1" eaLnBrk="0" fontAlgn="base" latinLnBrk="0" hangingPunct="0">
              <a:lnSpc>
                <a:spcPct val="150000"/>
              </a:lnSpc>
              <a:spcBef>
                <a:spcPct val="0"/>
              </a:spcBef>
              <a:spcAft>
                <a:spcPct val="0"/>
              </a:spcAft>
              <a:buClr>
                <a:srgbClr val="000000"/>
              </a:buClr>
              <a:buSzTx/>
              <a:buFont typeface="Wingdings" panose="05000000000000000000" pitchFamily="2" charset="2"/>
              <a:buChar char="ü"/>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قاعدة بيانات مرضى السكرى من خلال التأمين 2.4</a:t>
            </a:r>
            <a:r>
              <a:rPr kumimoji="0" lang="ar-SA" sz="1800" b="0" i="0" u="none" strike="noStrike" kern="0" cap="none" spc="0" normalizeH="0" noProof="0" dirty="0" smtClean="0">
                <a:ln>
                  <a:noFill/>
                </a:ln>
                <a:solidFill>
                  <a:srgbClr val="AAC5CA">
                    <a:lumMod val="50000"/>
                  </a:srgbClr>
                </a:solidFill>
                <a:effectLst/>
                <a:uLnTx/>
                <a:uFillTx/>
                <a:latin typeface="Calibri" panose="020F0502020204030204" pitchFamily="34" charset="0"/>
                <a:ea typeface="+mn-ea"/>
                <a:cs typeface="Arial"/>
              </a:rPr>
              <a:t> </a:t>
            </a: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مليون شخص مسجل (مارس 2015)</a:t>
            </a:r>
          </a:p>
          <a:p>
            <a:pPr marL="327025" marR="0" lvl="0" indent="-327025" algn="r" defTabSz="855663" rtl="1" eaLnBrk="0" fontAlgn="base" latinLnBrk="0" hangingPunct="0">
              <a:lnSpc>
                <a:spcPct val="150000"/>
              </a:lnSpc>
              <a:spcBef>
                <a:spcPct val="0"/>
              </a:spcBef>
              <a:spcAft>
                <a:spcPct val="0"/>
              </a:spcAft>
              <a:buClr>
                <a:srgbClr val="000000"/>
              </a:buClr>
              <a:buSzTx/>
              <a:buFont typeface="Wingdings" panose="05000000000000000000" pitchFamily="2" charset="2"/>
              <a:buChar char="ü"/>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460،000 شخص قام بالفحص </a:t>
            </a:r>
          </a:p>
          <a:p>
            <a:pPr marL="327025" marR="0" lvl="0" indent="-327025" algn="r" defTabSz="855663" rtl="1" eaLnBrk="0" fontAlgn="base" latinLnBrk="0" hangingPunct="0">
              <a:lnSpc>
                <a:spcPct val="150000"/>
              </a:lnSpc>
              <a:spcBef>
                <a:spcPct val="0"/>
              </a:spcBef>
              <a:spcAft>
                <a:spcPct val="0"/>
              </a:spcAft>
              <a:buClr>
                <a:srgbClr val="000000"/>
              </a:buClr>
              <a:buSzTx/>
              <a:buFont typeface="Wingdings" panose="05000000000000000000" pitchFamily="2" charset="2"/>
              <a:buChar char="ü"/>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213،000 مصاب بالسكري.. = 9% من المؤمن عليهم في الامارة </a:t>
            </a:r>
          </a:p>
          <a:p>
            <a:pPr marL="327025" marR="0" lvl="0" indent="-327025" algn="r" defTabSz="855663" rtl="1" eaLnBrk="0" fontAlgn="base" latinLnBrk="0" hangingPunct="0">
              <a:lnSpc>
                <a:spcPct val="150000"/>
              </a:lnSpc>
              <a:spcBef>
                <a:spcPct val="0"/>
              </a:spcBef>
              <a:spcAft>
                <a:spcPct val="0"/>
              </a:spcAft>
              <a:buClr>
                <a:srgbClr val="000000"/>
              </a:buClr>
              <a:buSzTx/>
              <a:buFont typeface="Wingdings" panose="05000000000000000000" pitchFamily="2" charset="2"/>
              <a:buChar char="ü"/>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تم تسجيل النتائج للأشهر الثلاث الاخيرة:</a:t>
            </a:r>
          </a:p>
          <a:p>
            <a:pPr marL="327025" marR="0" lvl="0" indent="-327025" algn="r" defTabSz="855663" rtl="1" eaLnBrk="0" fontAlgn="base" latinLnBrk="0" hangingPunct="0">
              <a:lnSpc>
                <a:spcPct val="150000"/>
              </a:lnSpc>
              <a:spcBef>
                <a:spcPct val="0"/>
              </a:spcBef>
              <a:spcAft>
                <a:spcPct val="0"/>
              </a:spcAft>
              <a:buClr>
                <a:srgbClr val="000000"/>
              </a:buClr>
              <a:buSzTx/>
              <a:buFont typeface="Wingdings" panose="05000000000000000000" pitchFamily="2" charset="2"/>
              <a:buChar char="ü"/>
              <a:tabLst/>
              <a:defRPr/>
            </a:pPr>
            <a:endPar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endParaRP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النتائج:	60% المعدل التراكمي أقل من 7</a:t>
            </a: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		10% المعدل التراكمي أكثر من 9.5 </a:t>
            </a: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endPar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endParaRP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		تكلفة المريض غير المنتظم تساوي 25 ضعف وكذلك معدل الادخال للمستشفى والوفاة أعلى بكثير </a:t>
            </a: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		</a:t>
            </a: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		صرفت امارة دبي 732 مليون درهم في 2014 على علاج السكري </a:t>
            </a: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endPar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endParaRPr>
          </a:p>
          <a:p>
            <a:pPr marL="327025" marR="0" lvl="0" indent="-327025" algn="r" defTabSz="855663" rtl="1" eaLnBrk="0" fontAlgn="base" latinLnBrk="0" hangingPunct="0">
              <a:lnSpc>
                <a:spcPct val="100000"/>
              </a:lnSpc>
              <a:spcBef>
                <a:spcPct val="0"/>
              </a:spcBef>
              <a:spcAft>
                <a:spcPct val="0"/>
              </a:spcAft>
              <a:buClr>
                <a:srgbClr val="000000"/>
              </a:buClr>
              <a:buSzTx/>
              <a:buFontTx/>
              <a:buNone/>
              <a:tabLst/>
              <a:defRPr/>
            </a:pPr>
            <a:r>
              <a:rPr kumimoji="0" lang="ar-SA" sz="1800" b="0" i="0" u="none" strike="noStrike" kern="0" cap="none" spc="0" normalizeH="0" baseline="0" noProof="0" dirty="0" smtClean="0">
                <a:ln>
                  <a:noFill/>
                </a:ln>
                <a:solidFill>
                  <a:srgbClr val="AAC5CA">
                    <a:lumMod val="50000"/>
                  </a:srgbClr>
                </a:solidFill>
                <a:effectLst/>
                <a:uLnTx/>
                <a:uFillTx/>
                <a:latin typeface="Calibri" panose="020F0502020204030204" pitchFamily="34" charset="0"/>
                <a:ea typeface="+mn-ea"/>
                <a:cs typeface="Arial"/>
              </a:rPr>
              <a:t>الانجاز: 	الزامية فحص السكري على جميع المؤمن عليهم في امارة دبي وإعلان البروتوكول 	الطبي، تدريب جميع الاطباء على استخدامه، ومتابعة الاستخدام وتطور معدل السكر التراكمي عبر النظام الالكتروني </a:t>
            </a:r>
            <a:endParaRPr kumimoji="0" lang="ar-SA" sz="1800" b="0" i="0" u="none" strike="noStrike" kern="0" cap="none" spc="0" normalizeH="0" baseline="0" noProof="0" dirty="0">
              <a:ln>
                <a:noFill/>
              </a:ln>
              <a:solidFill>
                <a:srgbClr val="AAC5CA">
                  <a:lumMod val="50000"/>
                </a:srgbClr>
              </a:solidFill>
              <a:effectLst/>
              <a:uLnTx/>
              <a:uFillTx/>
              <a:latin typeface="Calibri" panose="020F0502020204030204" pitchFamily="34" charset="0"/>
              <a:ea typeface="+mn-ea"/>
              <a:cs typeface="Arial"/>
            </a:endParaRPr>
          </a:p>
        </p:txBody>
      </p:sp>
    </p:spTree>
    <p:extLst>
      <p:ext uri="{BB962C8B-B14F-4D97-AF65-F5344CB8AC3E}">
        <p14:creationId xmlns:p14="http://schemas.microsoft.com/office/powerpoint/2010/main" val="123406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560" y="1295401"/>
            <a:ext cx="11055693" cy="276999"/>
          </a:xfrm>
        </p:spPr>
        <p:txBody>
          <a:bodyPr>
            <a:normAutofit fontScale="90000"/>
          </a:bodyPr>
          <a:lstStyle/>
          <a:p>
            <a:pPr algn="r" rtl="1"/>
            <a:r>
              <a:rPr lang="ar-SA" sz="2400" dirty="0">
                <a:solidFill>
                  <a:schemeClr val="accent5">
                    <a:lumMod val="50000"/>
                  </a:schemeClr>
                </a:solidFill>
                <a:latin typeface="Times New Roman" panose="02020603050405020304" pitchFamily="18" charset="0"/>
                <a:cs typeface="Times New Roman" panose="02020603050405020304" pitchFamily="18" charset="0"/>
              </a:rPr>
              <a:t>يمكن قياس هذه المخرجات عبر مؤشرات أداء مركبة متعارف عليها عالمياً ضمن أنظمة الـ </a:t>
            </a:r>
            <a:r>
              <a:rPr lang="en-US" sz="2400" dirty="0">
                <a:solidFill>
                  <a:schemeClr val="accent5">
                    <a:lumMod val="50000"/>
                  </a:schemeClr>
                </a:solidFill>
                <a:latin typeface="Times New Roman" panose="02020603050405020304" pitchFamily="18" charset="0"/>
                <a:cs typeface="Times New Roman" panose="02020603050405020304" pitchFamily="18" charset="0"/>
              </a:rPr>
              <a:t>DRG</a:t>
            </a:r>
          </a:p>
        </p:txBody>
      </p:sp>
      <p:sp>
        <p:nvSpPr>
          <p:cNvPr id="27" name="Round Diagonal Corner Rectangle 26"/>
          <p:cNvSpPr/>
          <p:nvPr/>
        </p:nvSpPr>
        <p:spPr bwMode="auto">
          <a:xfrm>
            <a:off x="6177069" y="2168071"/>
            <a:ext cx="4698482" cy="685110"/>
          </a:xfrm>
          <a:prstGeom prst="round2DiagRect">
            <a:avLst/>
          </a:prstGeom>
          <a:solidFill>
            <a:srgbClr val="C0504D"/>
          </a:solidFill>
          <a:ln w="9525" cap="flat" cmpd="sng" algn="ctr">
            <a:noFill/>
            <a:prstDash val="solid"/>
            <a:round/>
            <a:headEnd type="none" w="med" len="med"/>
            <a:tailEnd type="none" w="med" len="med"/>
          </a:ln>
          <a:effectLst/>
        </p:spPr>
        <p:txBody>
          <a:bodyPr vert="horz" wrap="square" lIns="58314" tIns="29157" rIns="58314" bIns="29157" numCol="1" rtlCol="0" anchor="ctr" anchorCtr="0" compatLnSpc="1">
            <a:prstTxWarp prst="textNoShape">
              <a:avLst/>
            </a:prstTxWarp>
          </a:bodyPr>
          <a:lstStyle/>
          <a:p>
            <a:pPr algn="ctr" defTabSz="1029662">
              <a:defRPr/>
            </a:pPr>
            <a:r>
              <a:rPr lang="ar-SA" sz="3100" kern="0" dirty="0">
                <a:ea typeface="Arial" charset="0"/>
              </a:rPr>
              <a:t>العلاج المفرط</a:t>
            </a:r>
            <a:endParaRPr lang="en-US" sz="3100" kern="0" dirty="0">
              <a:ea typeface="Arial" charset="0"/>
            </a:endParaRPr>
          </a:p>
        </p:txBody>
      </p:sp>
      <p:sp>
        <p:nvSpPr>
          <p:cNvPr id="28" name="Round Diagonal Corner Rectangle 27"/>
          <p:cNvSpPr/>
          <p:nvPr/>
        </p:nvSpPr>
        <p:spPr bwMode="auto">
          <a:xfrm>
            <a:off x="6177068" y="3406208"/>
            <a:ext cx="4680895" cy="685110"/>
          </a:xfrm>
          <a:prstGeom prst="round2DiagRect">
            <a:avLst/>
          </a:prstGeom>
          <a:solidFill>
            <a:srgbClr val="9BBB59">
              <a:lumMod val="60000"/>
              <a:lumOff val="40000"/>
            </a:srgbClr>
          </a:solidFill>
          <a:ln w="9525" cap="flat" cmpd="sng" algn="ctr">
            <a:noFill/>
            <a:prstDash val="solid"/>
            <a:round/>
            <a:headEnd type="none" w="med" len="med"/>
            <a:tailEnd type="none" w="med" len="med"/>
          </a:ln>
          <a:effectLst/>
        </p:spPr>
        <p:txBody>
          <a:bodyPr vert="horz" wrap="square" lIns="58314" tIns="29157" rIns="58314" bIns="29157" numCol="1" rtlCol="0" anchor="ctr" anchorCtr="0" compatLnSpc="1">
            <a:prstTxWarp prst="textNoShape">
              <a:avLst/>
            </a:prstTxWarp>
          </a:bodyPr>
          <a:lstStyle/>
          <a:p>
            <a:pPr algn="ctr" defTabSz="1029662">
              <a:defRPr/>
            </a:pPr>
            <a:r>
              <a:rPr lang="ar-SA" sz="3100" kern="0" dirty="0">
                <a:ea typeface="Arial" charset="0"/>
              </a:rPr>
              <a:t>المضاعفات</a:t>
            </a:r>
            <a:endParaRPr lang="en-US" sz="3100" kern="0" dirty="0">
              <a:ea typeface="Arial" charset="0"/>
            </a:endParaRPr>
          </a:p>
        </p:txBody>
      </p:sp>
      <p:sp>
        <p:nvSpPr>
          <p:cNvPr id="29" name="Round Diagonal Corner Rectangle 28"/>
          <p:cNvSpPr/>
          <p:nvPr/>
        </p:nvSpPr>
        <p:spPr bwMode="auto">
          <a:xfrm>
            <a:off x="6177070" y="4594867"/>
            <a:ext cx="4706021" cy="685110"/>
          </a:xfrm>
          <a:prstGeom prst="round2DiagRect">
            <a:avLst/>
          </a:prstGeom>
          <a:solidFill>
            <a:srgbClr val="8064A2">
              <a:lumMod val="75000"/>
            </a:srgbClr>
          </a:solidFill>
          <a:ln w="9525" cap="flat" cmpd="sng" algn="ctr">
            <a:noFill/>
            <a:prstDash val="solid"/>
            <a:round/>
            <a:headEnd type="none" w="med" len="med"/>
            <a:tailEnd type="none" w="med" len="med"/>
          </a:ln>
          <a:effectLst/>
        </p:spPr>
        <p:txBody>
          <a:bodyPr vert="horz" wrap="square" lIns="58314" tIns="29157" rIns="58314" bIns="29157" numCol="1" rtlCol="0" anchor="ctr" anchorCtr="0" compatLnSpc="1">
            <a:prstTxWarp prst="textNoShape">
              <a:avLst/>
            </a:prstTxWarp>
          </a:bodyPr>
          <a:lstStyle/>
          <a:p>
            <a:pPr algn="ctr" defTabSz="1029662">
              <a:defRPr/>
            </a:pPr>
            <a:r>
              <a:rPr lang="ar-SA" sz="3100" kern="0" dirty="0">
                <a:ea typeface="Arial" charset="0"/>
              </a:rPr>
              <a:t>الخدمات غير الضرورية</a:t>
            </a:r>
            <a:endParaRPr lang="en-US" sz="3100" kern="0" dirty="0">
              <a:ea typeface="Arial" charset="0"/>
            </a:endParaRPr>
          </a:p>
        </p:txBody>
      </p:sp>
      <p:sp>
        <p:nvSpPr>
          <p:cNvPr id="30" name="Round Diagonal Corner Rectangle 29"/>
          <p:cNvSpPr/>
          <p:nvPr/>
        </p:nvSpPr>
        <p:spPr bwMode="auto">
          <a:xfrm>
            <a:off x="6177068" y="5803386"/>
            <a:ext cx="4688432" cy="685110"/>
          </a:xfrm>
          <a:prstGeom prst="round2DiagRect">
            <a:avLst/>
          </a:prstGeom>
          <a:solidFill>
            <a:srgbClr val="9BBB59">
              <a:lumMod val="75000"/>
            </a:srgbClr>
          </a:solidFill>
          <a:ln w="9525" cap="flat" cmpd="sng" algn="ctr">
            <a:noFill/>
            <a:prstDash val="solid"/>
            <a:round/>
            <a:headEnd type="none" w="med" len="med"/>
            <a:tailEnd type="none" w="med" len="med"/>
          </a:ln>
          <a:effectLst/>
        </p:spPr>
        <p:txBody>
          <a:bodyPr vert="horz" wrap="square" lIns="58314" tIns="29157" rIns="58314" bIns="29157" numCol="1" rtlCol="0" anchor="ctr" anchorCtr="0" compatLnSpc="1">
            <a:prstTxWarp prst="textNoShape">
              <a:avLst/>
            </a:prstTxWarp>
          </a:bodyPr>
          <a:lstStyle/>
          <a:p>
            <a:pPr algn="ctr" defTabSz="1029662">
              <a:defRPr/>
            </a:pPr>
            <a:r>
              <a:rPr lang="ar-SA" sz="3100" kern="0" dirty="0">
                <a:ea typeface="Arial" charset="0"/>
              </a:rPr>
              <a:t>الخدمات غير الملائمة للحالة</a:t>
            </a:r>
            <a:endParaRPr lang="en-US" sz="3100" kern="0" dirty="0">
              <a:ea typeface="Arial" charset="0"/>
            </a:endParaRPr>
          </a:p>
        </p:txBody>
      </p:sp>
      <p:sp>
        <p:nvSpPr>
          <p:cNvPr id="8" name="Rounded Rectangle 23"/>
          <p:cNvSpPr>
            <a:spLocks noChangeArrowheads="1"/>
          </p:cNvSpPr>
          <p:nvPr/>
        </p:nvSpPr>
        <p:spPr bwMode="auto">
          <a:xfrm>
            <a:off x="1289251" y="2235793"/>
            <a:ext cx="3578579" cy="639609"/>
          </a:xfrm>
          <a:prstGeom prst="roundRect">
            <a:avLst>
              <a:gd name="adj" fmla="val 16667"/>
            </a:avLst>
          </a:prstGeom>
          <a:solidFill>
            <a:srgbClr val="4BACC6">
              <a:lumMod val="75000"/>
            </a:srgbClr>
          </a:solidFill>
          <a:ln w="25400" algn="ctr">
            <a:noFill/>
            <a:round/>
            <a:headEnd/>
            <a:tailEnd/>
          </a:ln>
        </p:spPr>
        <p:txBody>
          <a:bodyPr lIns="64973" tIns="32487" rIns="64973" bIns="32487" anchor="ctr"/>
          <a:lstStyle/>
          <a:p>
            <a:pPr algn="ctr" defTabSz="772423" rtl="1">
              <a:defRPr/>
            </a:pPr>
            <a:r>
              <a:rPr lang="ar-SA" sz="2200" kern="0" dirty="0">
                <a:solidFill>
                  <a:prstClr val="white"/>
                </a:solidFill>
                <a:latin typeface="Calibri"/>
              </a:rPr>
              <a:t>1. إعادة الدخول للمستشفى الذي كان يمكن تجنبه  </a:t>
            </a:r>
            <a:r>
              <a:rPr lang="en-US" sz="2200" kern="0" dirty="0">
                <a:solidFill>
                  <a:prstClr val="white"/>
                </a:solidFill>
                <a:latin typeface="Calibri"/>
              </a:rPr>
              <a:t>(PPR)</a:t>
            </a:r>
          </a:p>
        </p:txBody>
      </p:sp>
      <p:sp>
        <p:nvSpPr>
          <p:cNvPr id="9" name="Rounded Rectangle 24"/>
          <p:cNvSpPr>
            <a:spLocks noChangeArrowheads="1"/>
          </p:cNvSpPr>
          <p:nvPr/>
        </p:nvSpPr>
        <p:spPr bwMode="auto">
          <a:xfrm>
            <a:off x="1289251" y="4944632"/>
            <a:ext cx="3578579" cy="641274"/>
          </a:xfrm>
          <a:prstGeom prst="roundRect">
            <a:avLst>
              <a:gd name="adj" fmla="val 16667"/>
            </a:avLst>
          </a:prstGeom>
          <a:solidFill>
            <a:srgbClr val="4BACC6">
              <a:lumMod val="75000"/>
            </a:srgbClr>
          </a:solidFill>
          <a:ln w="25400" algn="ctr">
            <a:noFill/>
            <a:round/>
            <a:headEnd/>
            <a:tailEnd/>
          </a:ln>
        </p:spPr>
        <p:txBody>
          <a:bodyPr lIns="64973" tIns="32487" rIns="64973" bIns="32487" anchor="ctr"/>
          <a:lstStyle/>
          <a:p>
            <a:pPr algn="ctr" defTabSz="772423" rtl="1">
              <a:defRPr/>
            </a:pPr>
            <a:r>
              <a:rPr lang="ar-SA" sz="2200" kern="0" dirty="0">
                <a:solidFill>
                  <a:prstClr val="white"/>
                </a:solidFill>
                <a:latin typeface="Calibri"/>
              </a:rPr>
              <a:t>4. الدخول الأول للمستشفى الذي كان يمكن تجنبه </a:t>
            </a:r>
            <a:r>
              <a:rPr lang="en-US" sz="2200" kern="0" dirty="0">
                <a:solidFill>
                  <a:prstClr val="white"/>
                </a:solidFill>
                <a:latin typeface="Calibri"/>
              </a:rPr>
              <a:t>(PPA)</a:t>
            </a:r>
          </a:p>
        </p:txBody>
      </p:sp>
      <p:sp>
        <p:nvSpPr>
          <p:cNvPr id="10" name="Rounded Rectangle 25"/>
          <p:cNvSpPr>
            <a:spLocks noChangeArrowheads="1"/>
          </p:cNvSpPr>
          <p:nvPr/>
        </p:nvSpPr>
        <p:spPr bwMode="auto">
          <a:xfrm>
            <a:off x="1289251" y="3152102"/>
            <a:ext cx="3578579" cy="641275"/>
          </a:xfrm>
          <a:prstGeom prst="roundRect">
            <a:avLst>
              <a:gd name="adj" fmla="val 16667"/>
            </a:avLst>
          </a:prstGeom>
          <a:solidFill>
            <a:srgbClr val="4BACC6">
              <a:lumMod val="75000"/>
            </a:srgbClr>
          </a:solidFill>
          <a:ln w="25400" algn="ctr">
            <a:noFill/>
            <a:round/>
            <a:headEnd/>
            <a:tailEnd/>
          </a:ln>
        </p:spPr>
        <p:txBody>
          <a:bodyPr lIns="64973" tIns="32487" rIns="64973" bIns="32487" anchor="ctr"/>
          <a:lstStyle/>
          <a:p>
            <a:pPr algn="ctr" defTabSz="772423" rtl="1">
              <a:defRPr/>
            </a:pPr>
            <a:r>
              <a:rPr lang="ar-SA" sz="2200" kern="0" dirty="0">
                <a:solidFill>
                  <a:prstClr val="white"/>
                </a:solidFill>
                <a:latin typeface="Calibri"/>
              </a:rPr>
              <a:t>2. المضاعفات التي كان يمكن تجنبها </a:t>
            </a:r>
            <a:r>
              <a:rPr lang="en-US" sz="2200" kern="0" dirty="0">
                <a:solidFill>
                  <a:prstClr val="white"/>
                </a:solidFill>
                <a:latin typeface="Calibri"/>
              </a:rPr>
              <a:t>(PPC)</a:t>
            </a:r>
          </a:p>
        </p:txBody>
      </p:sp>
      <p:sp>
        <p:nvSpPr>
          <p:cNvPr id="11" name="Rounded Rectangle 26"/>
          <p:cNvSpPr>
            <a:spLocks noChangeArrowheads="1"/>
          </p:cNvSpPr>
          <p:nvPr/>
        </p:nvSpPr>
        <p:spPr bwMode="auto">
          <a:xfrm>
            <a:off x="1289251" y="4032474"/>
            <a:ext cx="3578579" cy="641274"/>
          </a:xfrm>
          <a:prstGeom prst="roundRect">
            <a:avLst>
              <a:gd name="adj" fmla="val 16667"/>
            </a:avLst>
          </a:prstGeom>
          <a:solidFill>
            <a:srgbClr val="4BACC6">
              <a:lumMod val="75000"/>
            </a:srgbClr>
          </a:solidFill>
          <a:ln w="25400" algn="ctr">
            <a:noFill/>
            <a:round/>
            <a:headEnd/>
            <a:tailEnd/>
          </a:ln>
        </p:spPr>
        <p:txBody>
          <a:bodyPr lIns="64973" tIns="32487" rIns="64973" bIns="32487" anchor="ctr"/>
          <a:lstStyle/>
          <a:p>
            <a:pPr algn="ctr" defTabSz="772423" rtl="1">
              <a:defRPr/>
            </a:pPr>
            <a:r>
              <a:rPr lang="ar-SA" sz="2200" kern="0" dirty="0">
                <a:solidFill>
                  <a:prstClr val="white"/>
                </a:solidFill>
                <a:latin typeface="Calibri"/>
              </a:rPr>
              <a:t>3. زيارات الطوارئ التي كان يمكن تجنبها </a:t>
            </a:r>
            <a:r>
              <a:rPr lang="en-US" sz="2200" kern="0" dirty="0">
                <a:solidFill>
                  <a:prstClr val="white"/>
                </a:solidFill>
                <a:latin typeface="Calibri"/>
              </a:rPr>
              <a:t>(PPV)</a:t>
            </a:r>
          </a:p>
        </p:txBody>
      </p:sp>
      <p:sp>
        <p:nvSpPr>
          <p:cNvPr id="12" name="Rounded Rectangle 11"/>
          <p:cNvSpPr>
            <a:spLocks noChangeArrowheads="1"/>
          </p:cNvSpPr>
          <p:nvPr/>
        </p:nvSpPr>
        <p:spPr bwMode="auto">
          <a:xfrm>
            <a:off x="1289251" y="5825006"/>
            <a:ext cx="3578579" cy="642083"/>
          </a:xfrm>
          <a:prstGeom prst="roundRect">
            <a:avLst>
              <a:gd name="adj" fmla="val 16667"/>
            </a:avLst>
          </a:prstGeom>
          <a:solidFill>
            <a:srgbClr val="4BACC6">
              <a:lumMod val="75000"/>
            </a:srgbClr>
          </a:solidFill>
          <a:ln w="25400" algn="ctr">
            <a:noFill/>
            <a:round/>
            <a:headEnd/>
            <a:tailEnd/>
          </a:ln>
        </p:spPr>
        <p:txBody>
          <a:bodyPr lIns="58307" tIns="29153" rIns="58307" bIns="29153" anchor="ctr"/>
          <a:lstStyle/>
          <a:p>
            <a:pPr algn="ctr" defTabSz="772423" rtl="1">
              <a:defRPr/>
            </a:pPr>
            <a:r>
              <a:rPr lang="ar-SA" sz="2200" kern="0" dirty="0">
                <a:solidFill>
                  <a:prstClr val="white"/>
                </a:solidFill>
                <a:latin typeface="Calibri"/>
              </a:rPr>
              <a:t>5. الفحوصات والتحاليل التي كان يمكن تجنبها </a:t>
            </a:r>
            <a:r>
              <a:rPr lang="en-US" sz="2200" kern="0" dirty="0">
                <a:solidFill>
                  <a:prstClr val="white"/>
                </a:solidFill>
                <a:latin typeface="Calibri"/>
              </a:rPr>
              <a:t>(PPS)</a:t>
            </a:r>
          </a:p>
        </p:txBody>
      </p:sp>
      <p:sp>
        <p:nvSpPr>
          <p:cNvPr id="13" name="Title 2"/>
          <p:cNvSpPr txBox="1">
            <a:spLocks/>
          </p:cNvSpPr>
          <p:nvPr/>
        </p:nvSpPr>
        <p:spPr>
          <a:xfrm>
            <a:off x="1276350" y="168983"/>
            <a:ext cx="9167670"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solidFill>
                  <a:schemeClr val="bg1">
                    <a:lumMod val="75000"/>
                  </a:schemeClr>
                </a:solidFill>
                <a:latin typeface="Times New Roman" panose="02020603050405020304" pitchFamily="18" charset="0"/>
                <a:cs typeface="Times New Roman" panose="02020603050405020304" pitchFamily="18" charset="0"/>
              </a:rPr>
              <a:t>تغيير نظام الدفع للخدمات الصحية في الامارة الى </a:t>
            </a:r>
            <a:r>
              <a:rPr lang="en-US" sz="2800" kern="0" dirty="0" smtClean="0">
                <a:solidFill>
                  <a:schemeClr val="bg1">
                    <a:lumMod val="75000"/>
                  </a:schemeClr>
                </a:solidFill>
                <a:latin typeface="Times New Roman" panose="02020603050405020304" pitchFamily="18" charset="0"/>
                <a:cs typeface="Times New Roman" panose="02020603050405020304" pitchFamily="18" charset="0"/>
              </a:rPr>
              <a:t>IR DRG</a:t>
            </a:r>
            <a:r>
              <a:rPr lang="ar-SA" sz="2800" kern="0" dirty="0" smtClean="0">
                <a:solidFill>
                  <a:schemeClr val="bg1">
                    <a:lumMod val="75000"/>
                  </a:schemeClr>
                </a:solidFill>
                <a:latin typeface="Times New Roman" panose="02020603050405020304" pitchFamily="18" charset="0"/>
                <a:cs typeface="Times New Roman" panose="02020603050405020304" pitchFamily="18" charset="0"/>
              </a:rPr>
              <a:t> العالمي </a:t>
            </a:r>
          </a:p>
          <a:p>
            <a:pPr algn="r"/>
            <a:r>
              <a:rPr lang="ar-SA" sz="1600" kern="0" dirty="0" smtClean="0">
                <a:solidFill>
                  <a:schemeClr val="bg1">
                    <a:lumMod val="75000"/>
                  </a:schemeClr>
                </a:solidFill>
                <a:latin typeface="Times New Roman" panose="02020603050405020304" pitchFamily="18" charset="0"/>
                <a:cs typeface="Times New Roman" panose="02020603050405020304" pitchFamily="18" charset="0"/>
              </a:rPr>
              <a:t>التحول الى الدفع مقابل الجودة والتحفيز على الكفاءة المالية وجودة الخدمات الصحية </a:t>
            </a:r>
            <a:endParaRPr lang="ar-SA" sz="1600" kern="0" dirty="0">
              <a:solidFill>
                <a:schemeClr val="bg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17767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5-Point Star 7"/>
          <p:cNvSpPr/>
          <p:nvPr/>
        </p:nvSpPr>
        <p:spPr>
          <a:xfrm>
            <a:off x="3921501" y="2377866"/>
            <a:ext cx="152087" cy="156759"/>
          </a:xfrm>
          <a:prstGeom prst="star5">
            <a:avLst/>
          </a:prstGeom>
          <a:solidFill>
            <a:srgbClr val="FFC000"/>
          </a:solidFill>
          <a:ln w="25400" cap="flat" cmpd="sng" algn="ctr">
            <a:solidFill>
              <a:srgbClr val="FFC000"/>
            </a:solidFill>
            <a:prstDash val="solid"/>
          </a:ln>
          <a:effectLst/>
        </p:spPr>
        <p:txBody>
          <a:bodyPr wrap="none" lIns="121914" tIns="60957" rIns="121914" bIns="60957" anchor="ctr">
            <a:noAutofit/>
          </a:bodyPr>
          <a:lstStyle/>
          <a:p>
            <a:pPr algn="ctr">
              <a:defRPr/>
            </a:pPr>
            <a:endParaRPr lang="en-GB" sz="1900" kern="0" dirty="0">
              <a:solidFill>
                <a:sysClr val="window" lastClr="FFFFFF"/>
              </a:solidFill>
            </a:endParaRPr>
          </a:p>
        </p:txBody>
      </p:sp>
      <p:sp>
        <p:nvSpPr>
          <p:cNvPr id="9" name="TextBox 8"/>
          <p:cNvSpPr txBox="1"/>
          <p:nvPr/>
        </p:nvSpPr>
        <p:spPr bwMode="auto">
          <a:xfrm>
            <a:off x="3305821" y="2339893"/>
            <a:ext cx="1316132" cy="246221"/>
          </a:xfrm>
          <a:prstGeom prst="rect">
            <a:avLst/>
          </a:prstGeom>
          <a:noFill/>
          <a:ln w="9525">
            <a:noFill/>
            <a:miter lim="800000"/>
            <a:headEnd/>
            <a:tailEnd/>
          </a:ln>
        </p:spPr>
        <p:txBody>
          <a:bodyPr wrap="square" lIns="121914" tIns="60957" rIns="121914" bIns="60957">
            <a:spAutoFit/>
          </a:bodyPr>
          <a:lstStyle/>
          <a:p>
            <a:pPr eaLnBrk="0" hangingPunct="0">
              <a:spcBef>
                <a:spcPct val="20000"/>
              </a:spcBef>
              <a:defRPr/>
            </a:pPr>
            <a:r>
              <a:rPr lang="ar-SA" sz="800" b="1" kern="0" dirty="0" smtClean="0">
                <a:solidFill>
                  <a:sysClr val="windowText" lastClr="000000"/>
                </a:solidFill>
              </a:rPr>
              <a:t>توقيع العقد</a:t>
            </a:r>
            <a:endParaRPr lang="en-GB" sz="800" b="1" kern="0" dirty="0">
              <a:solidFill>
                <a:sysClr val="windowText" lastClr="000000"/>
              </a:solidFill>
            </a:endParaRPr>
          </a:p>
        </p:txBody>
      </p:sp>
      <p:sp>
        <p:nvSpPr>
          <p:cNvPr id="13" name="TextBox 12"/>
          <p:cNvSpPr txBox="1"/>
          <p:nvPr/>
        </p:nvSpPr>
        <p:spPr bwMode="auto">
          <a:xfrm>
            <a:off x="2371268" y="2081123"/>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Jan</a:t>
            </a:r>
          </a:p>
        </p:txBody>
      </p:sp>
      <p:sp>
        <p:nvSpPr>
          <p:cNvPr id="14" name="TextBox 13"/>
          <p:cNvSpPr txBox="1"/>
          <p:nvPr/>
        </p:nvSpPr>
        <p:spPr bwMode="auto">
          <a:xfrm>
            <a:off x="2990670" y="2084171"/>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Feb</a:t>
            </a:r>
          </a:p>
        </p:txBody>
      </p:sp>
      <p:sp>
        <p:nvSpPr>
          <p:cNvPr id="15" name="TextBox 14"/>
          <p:cNvSpPr txBox="1"/>
          <p:nvPr/>
        </p:nvSpPr>
        <p:spPr bwMode="auto">
          <a:xfrm>
            <a:off x="3620134" y="2084171"/>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Mar</a:t>
            </a:r>
          </a:p>
        </p:txBody>
      </p:sp>
      <p:sp>
        <p:nvSpPr>
          <p:cNvPr id="16" name="TextBox 15"/>
          <p:cNvSpPr txBox="1"/>
          <p:nvPr/>
        </p:nvSpPr>
        <p:spPr bwMode="auto">
          <a:xfrm>
            <a:off x="4240405" y="2081123"/>
            <a:ext cx="592536"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Apr</a:t>
            </a:r>
          </a:p>
        </p:txBody>
      </p:sp>
      <p:sp>
        <p:nvSpPr>
          <p:cNvPr id="17" name="TextBox 16"/>
          <p:cNvSpPr txBox="1"/>
          <p:nvPr/>
        </p:nvSpPr>
        <p:spPr bwMode="auto">
          <a:xfrm>
            <a:off x="4913607" y="2081123"/>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May</a:t>
            </a:r>
          </a:p>
        </p:txBody>
      </p:sp>
      <p:sp>
        <p:nvSpPr>
          <p:cNvPr id="18" name="TextBox 17"/>
          <p:cNvSpPr txBox="1"/>
          <p:nvPr/>
        </p:nvSpPr>
        <p:spPr bwMode="auto">
          <a:xfrm>
            <a:off x="5537779" y="2081123"/>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Jun</a:t>
            </a:r>
          </a:p>
        </p:txBody>
      </p:sp>
      <p:sp>
        <p:nvSpPr>
          <p:cNvPr id="19" name="TextBox 18"/>
          <p:cNvSpPr txBox="1"/>
          <p:nvPr/>
        </p:nvSpPr>
        <p:spPr bwMode="auto">
          <a:xfrm>
            <a:off x="6157183" y="2084171"/>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Jul</a:t>
            </a:r>
          </a:p>
        </p:txBody>
      </p:sp>
      <p:sp>
        <p:nvSpPr>
          <p:cNvPr id="20" name="TextBox 19"/>
          <p:cNvSpPr txBox="1"/>
          <p:nvPr/>
        </p:nvSpPr>
        <p:spPr bwMode="auto">
          <a:xfrm>
            <a:off x="6792871" y="2084171"/>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Aug</a:t>
            </a:r>
          </a:p>
        </p:txBody>
      </p:sp>
      <p:sp>
        <p:nvSpPr>
          <p:cNvPr id="21" name="TextBox 20"/>
          <p:cNvSpPr txBox="1"/>
          <p:nvPr/>
        </p:nvSpPr>
        <p:spPr bwMode="auto">
          <a:xfrm>
            <a:off x="7403147" y="2087219"/>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Sep</a:t>
            </a:r>
          </a:p>
        </p:txBody>
      </p:sp>
      <p:sp>
        <p:nvSpPr>
          <p:cNvPr id="22" name="TextBox 21"/>
          <p:cNvSpPr txBox="1"/>
          <p:nvPr/>
        </p:nvSpPr>
        <p:spPr bwMode="auto">
          <a:xfrm>
            <a:off x="8009583" y="2081123"/>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Oct</a:t>
            </a:r>
          </a:p>
        </p:txBody>
      </p:sp>
      <p:sp>
        <p:nvSpPr>
          <p:cNvPr id="23" name="TextBox 22"/>
          <p:cNvSpPr txBox="1"/>
          <p:nvPr/>
        </p:nvSpPr>
        <p:spPr bwMode="auto">
          <a:xfrm>
            <a:off x="8608407" y="2084171"/>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Nov</a:t>
            </a:r>
          </a:p>
        </p:txBody>
      </p:sp>
      <p:cxnSp>
        <p:nvCxnSpPr>
          <p:cNvPr id="27" name="Straight Arrow Connector 26"/>
          <p:cNvCxnSpPr/>
          <p:nvPr/>
        </p:nvCxnSpPr>
        <p:spPr>
          <a:xfrm>
            <a:off x="2383970" y="1986635"/>
            <a:ext cx="7349229" cy="0"/>
          </a:xfrm>
          <a:prstGeom prst="straightConnector1">
            <a:avLst/>
          </a:prstGeom>
          <a:ln>
            <a:solidFill>
              <a:srgbClr val="7030A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Text Box 49"/>
          <p:cNvSpPr txBox="1">
            <a:spLocks noChangeArrowheads="1"/>
          </p:cNvSpPr>
          <p:nvPr/>
        </p:nvSpPr>
        <p:spPr bwMode="auto">
          <a:xfrm>
            <a:off x="3327359" y="5842042"/>
            <a:ext cx="1099137" cy="246215"/>
          </a:xfrm>
          <a:prstGeom prst="rect">
            <a:avLst/>
          </a:prstGeom>
          <a:noFill/>
          <a:ln w="9525">
            <a:noFill/>
            <a:miter lim="800000"/>
            <a:headEnd/>
            <a:tailEnd/>
          </a:ln>
        </p:spPr>
        <p:txBody>
          <a:bodyPr wrap="square" lIns="121914" tIns="60957" rIns="121914" bIns="60957">
            <a:spAutoFit/>
          </a:bodyPr>
          <a:lstStyle/>
          <a:p>
            <a:pPr algn="ctr">
              <a:spcBef>
                <a:spcPct val="50000"/>
              </a:spcBef>
            </a:pPr>
            <a:r>
              <a:rPr lang="ar-SA" sz="800" b="1" dirty="0" smtClean="0">
                <a:solidFill>
                  <a:prstClr val="black"/>
                </a:solidFill>
              </a:rPr>
              <a:t>فوترة الكترونية جزئية</a:t>
            </a:r>
            <a:endParaRPr lang="en-US" sz="800" b="1" dirty="0">
              <a:solidFill>
                <a:prstClr val="black"/>
              </a:solidFill>
            </a:endParaRPr>
          </a:p>
        </p:txBody>
      </p:sp>
      <p:sp>
        <p:nvSpPr>
          <p:cNvPr id="39" name="Isosceles Triangle 38"/>
          <p:cNvSpPr/>
          <p:nvPr/>
        </p:nvSpPr>
        <p:spPr>
          <a:xfrm>
            <a:off x="2782911" y="5654878"/>
            <a:ext cx="197341" cy="164205"/>
          </a:xfrm>
          <a:prstGeom prst="triangle">
            <a:avLst/>
          </a:prstGeom>
          <a:solidFill>
            <a:srgbClr val="0070C0">
              <a:alpha val="59000"/>
            </a:srgbClr>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40" name="Text Box 49"/>
          <p:cNvSpPr txBox="1">
            <a:spLocks noChangeArrowheads="1"/>
          </p:cNvSpPr>
          <p:nvPr/>
        </p:nvSpPr>
        <p:spPr bwMode="auto">
          <a:xfrm>
            <a:off x="2384444" y="5835517"/>
            <a:ext cx="1050982" cy="246215"/>
          </a:xfrm>
          <a:prstGeom prst="rect">
            <a:avLst/>
          </a:prstGeom>
          <a:noFill/>
          <a:ln w="9525">
            <a:noFill/>
            <a:miter lim="800000"/>
            <a:headEnd/>
            <a:tailEnd/>
          </a:ln>
        </p:spPr>
        <p:txBody>
          <a:bodyPr wrap="square" lIns="121914" tIns="60957" rIns="121914" bIns="60957">
            <a:spAutoFit/>
          </a:bodyPr>
          <a:lstStyle/>
          <a:p>
            <a:pPr algn="ctr">
              <a:spcBef>
                <a:spcPct val="50000"/>
              </a:spcBef>
            </a:pPr>
            <a:r>
              <a:rPr lang="ar-SA" sz="800" b="1" dirty="0" smtClean="0">
                <a:solidFill>
                  <a:prstClr val="black"/>
                </a:solidFill>
              </a:rPr>
              <a:t>فوترة الكترونية شاملة</a:t>
            </a:r>
            <a:endParaRPr lang="en-US" sz="800" b="1" dirty="0">
              <a:solidFill>
                <a:prstClr val="black"/>
              </a:solidFill>
            </a:endParaRPr>
          </a:p>
        </p:txBody>
      </p:sp>
      <p:sp>
        <p:nvSpPr>
          <p:cNvPr id="63" name="TextBox 62"/>
          <p:cNvSpPr txBox="1"/>
          <p:nvPr/>
        </p:nvSpPr>
        <p:spPr>
          <a:xfrm>
            <a:off x="8392736" y="5806237"/>
            <a:ext cx="1466095" cy="275454"/>
          </a:xfrm>
          <a:prstGeom prst="rect">
            <a:avLst/>
          </a:prstGeom>
          <a:noFill/>
        </p:spPr>
        <p:txBody>
          <a:bodyPr wrap="none" lIns="121914" tIns="60957" rIns="121914" bIns="60957" rtlCol="0">
            <a:spAutoFit/>
          </a:bodyPr>
          <a:lstStyle/>
          <a:p>
            <a:pPr fontAlgn="base">
              <a:lnSpc>
                <a:spcPct val="90000"/>
              </a:lnSpc>
              <a:spcBef>
                <a:spcPts val="800"/>
              </a:spcBef>
              <a:buClr>
                <a:srgbClr val="0085C3"/>
              </a:buClr>
            </a:pPr>
            <a:r>
              <a:rPr lang="ar-SA" sz="1100" b="1" dirty="0" err="1" smtClean="0">
                <a:solidFill>
                  <a:srgbClr val="444444"/>
                </a:solidFill>
              </a:rPr>
              <a:t>الفوترة</a:t>
            </a:r>
            <a:r>
              <a:rPr lang="ar-SA" sz="1100" b="1" dirty="0" smtClean="0">
                <a:solidFill>
                  <a:srgbClr val="444444"/>
                </a:solidFill>
              </a:rPr>
              <a:t> الالكترونية الشاملة</a:t>
            </a:r>
            <a:endParaRPr lang="en-US" sz="1100" b="1" dirty="0">
              <a:solidFill>
                <a:srgbClr val="444444"/>
              </a:solidFill>
            </a:endParaRPr>
          </a:p>
        </p:txBody>
      </p:sp>
      <p:cxnSp>
        <p:nvCxnSpPr>
          <p:cNvPr id="75" name="Straight Connector 74"/>
          <p:cNvCxnSpPr/>
          <p:nvPr/>
        </p:nvCxnSpPr>
        <p:spPr>
          <a:xfrm>
            <a:off x="4008585" y="2577662"/>
            <a:ext cx="29507" cy="2818060"/>
          </a:xfrm>
          <a:prstGeom prst="line">
            <a:avLst/>
          </a:prstGeom>
          <a:ln w="34925">
            <a:solidFill>
              <a:srgbClr val="0087CC">
                <a:alpha val="36000"/>
              </a:srgbClr>
            </a:solidFill>
            <a:prstDash val="sysDot"/>
          </a:ln>
        </p:spPr>
        <p:style>
          <a:lnRef idx="1">
            <a:schemeClr val="accent1"/>
          </a:lnRef>
          <a:fillRef idx="0">
            <a:schemeClr val="accent1"/>
          </a:fillRef>
          <a:effectRef idx="0">
            <a:schemeClr val="accent1"/>
          </a:effectRef>
          <a:fontRef idx="minor">
            <a:schemeClr val="tx1"/>
          </a:fontRef>
        </p:style>
      </p:cxnSp>
      <p:sp>
        <p:nvSpPr>
          <p:cNvPr id="77" name="Oval 76"/>
          <p:cNvSpPr/>
          <p:nvPr/>
        </p:nvSpPr>
        <p:spPr>
          <a:xfrm>
            <a:off x="2173848" y="2315122"/>
            <a:ext cx="624207" cy="586468"/>
          </a:xfrm>
          <a:prstGeom prst="ellipse">
            <a:avLst/>
          </a:prstGeom>
        </p:spPr>
        <p:txBody>
          <a:bodyPr lIns="121914" tIns="60957" rIns="121914" bIns="60957" rtlCol="0" anchor="ctr">
            <a:spAutoFit/>
          </a:bodyPr>
          <a:lstStyle/>
          <a:p>
            <a:pPr algn="ctr" fontAlgn="base">
              <a:spcBef>
                <a:spcPct val="0"/>
              </a:spcBef>
              <a:spcAft>
                <a:spcPct val="0"/>
              </a:spcAft>
            </a:pPr>
            <a:endParaRPr lang="en-US" sz="1900" dirty="0" err="1">
              <a:solidFill>
                <a:srgbClr val="444444"/>
              </a:solidFill>
            </a:endParaRPr>
          </a:p>
        </p:txBody>
      </p:sp>
      <p:cxnSp>
        <p:nvCxnSpPr>
          <p:cNvPr id="80" name="Straight Arrow Connector 79"/>
          <p:cNvCxnSpPr/>
          <p:nvPr/>
        </p:nvCxnSpPr>
        <p:spPr>
          <a:xfrm>
            <a:off x="7978275" y="2719751"/>
            <a:ext cx="0" cy="2928385"/>
          </a:xfrm>
          <a:prstGeom prst="straightConnector1">
            <a:avLst/>
          </a:prstGeom>
          <a:ln>
            <a:prstDash val="dashDot"/>
            <a:tailEnd type="triangle"/>
          </a:ln>
        </p:spPr>
        <p:style>
          <a:lnRef idx="1">
            <a:schemeClr val="accent1"/>
          </a:lnRef>
          <a:fillRef idx="0">
            <a:schemeClr val="accent1"/>
          </a:fillRef>
          <a:effectRef idx="0">
            <a:schemeClr val="accent1"/>
          </a:effectRef>
          <a:fontRef idx="minor">
            <a:schemeClr val="tx1"/>
          </a:fontRef>
        </p:style>
      </p:cxnSp>
      <p:sp>
        <p:nvSpPr>
          <p:cNvPr id="81" name="Isosceles Triangle 80"/>
          <p:cNvSpPr/>
          <p:nvPr/>
        </p:nvSpPr>
        <p:spPr>
          <a:xfrm>
            <a:off x="3754161" y="5642034"/>
            <a:ext cx="197341" cy="164205"/>
          </a:xfrm>
          <a:prstGeom prst="triangle">
            <a:avLst/>
          </a:prstGeom>
          <a:solidFill>
            <a:srgbClr val="00B050">
              <a:alpha val="59000"/>
            </a:srgbClr>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87" name="Isosceles Triangle 86"/>
          <p:cNvSpPr/>
          <p:nvPr/>
        </p:nvSpPr>
        <p:spPr>
          <a:xfrm>
            <a:off x="4583012" y="3217972"/>
            <a:ext cx="197341" cy="164205"/>
          </a:xfrm>
          <a:prstGeom prst="triangle">
            <a:avLst/>
          </a:prstGeom>
          <a:solidFill>
            <a:srgbClr val="00B050">
              <a:alpha val="59000"/>
            </a:srgbClr>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96" name="TextBox 95"/>
          <p:cNvSpPr txBox="1"/>
          <p:nvPr/>
        </p:nvSpPr>
        <p:spPr bwMode="auto">
          <a:xfrm>
            <a:off x="9194532" y="2083474"/>
            <a:ext cx="538667" cy="243840"/>
          </a:xfrm>
          <a:prstGeom prst="rect">
            <a:avLst/>
          </a:prstGeom>
          <a:solidFill>
            <a:srgbClr val="0070C0"/>
          </a:solidFill>
          <a:ln>
            <a:noFill/>
            <a:headEnd/>
            <a:tailEnd/>
          </a:ln>
          <a:effectLst>
            <a:outerShdw blurRad="40000" dist="23000" dir="5400000" rotWithShape="0">
              <a:srgbClr val="000000">
                <a:alpha val="35000"/>
              </a:srgbClr>
            </a:outerShdw>
          </a:effectLst>
        </p:spPr>
        <p:txBody>
          <a:bodyPr wrap="none" lIns="121914" tIns="60957" rIns="121914" bIns="60957">
            <a:noAutofit/>
          </a:bodyPr>
          <a:lstStyle/>
          <a:p>
            <a:pPr algn="ctr" eaLnBrk="0" hangingPunct="0">
              <a:spcBef>
                <a:spcPct val="20000"/>
              </a:spcBef>
              <a:defRPr/>
            </a:pPr>
            <a:r>
              <a:rPr lang="en-US" sz="800" b="1" kern="0" dirty="0">
                <a:solidFill>
                  <a:prstClr val="white"/>
                </a:solidFill>
              </a:rPr>
              <a:t>Dec</a:t>
            </a:r>
          </a:p>
        </p:txBody>
      </p:sp>
      <p:cxnSp>
        <p:nvCxnSpPr>
          <p:cNvPr id="98" name="Straight Connector 97"/>
          <p:cNvCxnSpPr/>
          <p:nvPr/>
        </p:nvCxnSpPr>
        <p:spPr>
          <a:xfrm>
            <a:off x="9132562" y="2499481"/>
            <a:ext cx="0" cy="30184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309952" y="1768676"/>
            <a:ext cx="603762" cy="307771"/>
          </a:xfrm>
          <a:prstGeom prst="rect">
            <a:avLst/>
          </a:prstGeom>
          <a:noFill/>
        </p:spPr>
        <p:txBody>
          <a:bodyPr wrap="square" lIns="121914" tIns="60957" rIns="121914" bIns="60957" rtlCol="0">
            <a:spAutoFit/>
          </a:bodyPr>
          <a:lstStyle/>
          <a:p>
            <a:pPr algn="ctr"/>
            <a:r>
              <a:rPr lang="en-US" sz="1200" dirty="0">
                <a:solidFill>
                  <a:prstClr val="black"/>
                </a:solidFill>
                <a:latin typeface="Calibri"/>
              </a:rPr>
              <a:t>2016</a:t>
            </a:r>
          </a:p>
        </p:txBody>
      </p:sp>
      <p:sp>
        <p:nvSpPr>
          <p:cNvPr id="108" name="Title 2"/>
          <p:cNvSpPr txBox="1">
            <a:spLocks/>
          </p:cNvSpPr>
          <p:nvPr/>
        </p:nvSpPr>
        <p:spPr>
          <a:xfrm>
            <a:off x="1276350" y="168983"/>
            <a:ext cx="9167670"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solidFill>
                  <a:schemeClr val="bg1">
                    <a:lumMod val="75000"/>
                  </a:schemeClr>
                </a:solidFill>
                <a:latin typeface="Times New Roman" panose="02020603050405020304" pitchFamily="18" charset="0"/>
                <a:cs typeface="Times New Roman" panose="02020603050405020304" pitchFamily="18" charset="0"/>
              </a:rPr>
              <a:t>تطبيق الضمان الصحي في المرافق التابعة لهيئة الصحة بدبي  </a:t>
            </a:r>
          </a:p>
          <a:p>
            <a:pPr algn="r"/>
            <a:r>
              <a:rPr lang="ar-SA" sz="1600" kern="0" dirty="0" smtClean="0">
                <a:solidFill>
                  <a:schemeClr val="bg1">
                    <a:lumMod val="75000"/>
                  </a:schemeClr>
                </a:solidFill>
                <a:latin typeface="Times New Roman" panose="02020603050405020304" pitchFamily="18" charset="0"/>
                <a:cs typeface="Times New Roman" panose="02020603050405020304" pitchFamily="18" charset="0"/>
              </a:rPr>
              <a:t>مرحلة جوهرية للتطبيق الكامل للضمان الصحي في الامارة ..</a:t>
            </a:r>
            <a:endParaRPr lang="ar-SA" sz="1600" kern="0" dirty="0">
              <a:solidFill>
                <a:schemeClr val="bg1">
                  <a:lumMod val="75000"/>
                </a:schemeClr>
              </a:solidFill>
              <a:latin typeface="Times New Roman" panose="02020603050405020304" pitchFamily="18" charset="0"/>
              <a:cs typeface="Times New Roman" panose="02020603050405020304" pitchFamily="18" charset="0"/>
            </a:endParaRPr>
          </a:p>
        </p:txBody>
      </p:sp>
      <p:sp>
        <p:nvSpPr>
          <p:cNvPr id="2" name="Rectangle 1"/>
          <p:cNvSpPr/>
          <p:nvPr/>
        </p:nvSpPr>
        <p:spPr>
          <a:xfrm>
            <a:off x="2908887" y="3169268"/>
            <a:ext cx="1617133" cy="261610"/>
          </a:xfrm>
          <a:prstGeom prst="rect">
            <a:avLst/>
          </a:prstGeom>
          <a:solidFill>
            <a:schemeClr val="accent2">
              <a:lumMod val="75000"/>
            </a:schemeClr>
          </a:solidFill>
        </p:spPr>
        <p:txBody>
          <a:bodyPr rtlCol="1" anchor="ctr">
            <a:spAutoFit/>
          </a:bodyPr>
          <a:lstStyle/>
          <a:p>
            <a:pPr algn="ctr"/>
            <a:r>
              <a:rPr lang="ar-SA" sz="1100" dirty="0" smtClean="0">
                <a:latin typeface="+mn-lt"/>
              </a:rPr>
              <a:t>قسم الحوادث – مستشفى راشد</a:t>
            </a:r>
          </a:p>
        </p:txBody>
      </p:sp>
      <p:sp>
        <p:nvSpPr>
          <p:cNvPr id="104" name="Rectangle 103"/>
          <p:cNvSpPr/>
          <p:nvPr/>
        </p:nvSpPr>
        <p:spPr>
          <a:xfrm>
            <a:off x="3713246" y="3482540"/>
            <a:ext cx="1617133" cy="261610"/>
          </a:xfrm>
          <a:prstGeom prst="rect">
            <a:avLst/>
          </a:prstGeom>
          <a:solidFill>
            <a:schemeClr val="accent2">
              <a:lumMod val="75000"/>
            </a:schemeClr>
          </a:solidFill>
        </p:spPr>
        <p:txBody>
          <a:bodyPr rtlCol="1" anchor="ctr">
            <a:spAutoFit/>
          </a:bodyPr>
          <a:lstStyle/>
          <a:p>
            <a:pPr algn="ctr"/>
            <a:r>
              <a:rPr lang="ar-SA" sz="1100" dirty="0" smtClean="0">
                <a:latin typeface="+mn-lt"/>
              </a:rPr>
              <a:t>مستشفى لطيفة</a:t>
            </a:r>
          </a:p>
        </p:txBody>
      </p:sp>
      <p:sp>
        <p:nvSpPr>
          <p:cNvPr id="109" name="Isosceles Triangle 108"/>
          <p:cNvSpPr/>
          <p:nvPr/>
        </p:nvSpPr>
        <p:spPr>
          <a:xfrm>
            <a:off x="5370436" y="3531243"/>
            <a:ext cx="197341" cy="164205"/>
          </a:xfrm>
          <a:prstGeom prst="triangle">
            <a:avLst/>
          </a:prstGeom>
          <a:solidFill>
            <a:srgbClr val="00B050">
              <a:alpha val="59000"/>
            </a:srgbClr>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10" name="Isosceles Triangle 109"/>
          <p:cNvSpPr/>
          <p:nvPr/>
        </p:nvSpPr>
        <p:spPr>
          <a:xfrm>
            <a:off x="8359287" y="3844524"/>
            <a:ext cx="197341" cy="164205"/>
          </a:xfrm>
          <a:prstGeom prst="triangle">
            <a:avLst/>
          </a:prstGeom>
          <a:solidFill>
            <a:srgbClr val="00B050">
              <a:alpha val="59000"/>
            </a:srgbClr>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12" name="Rectangle 111"/>
          <p:cNvSpPr/>
          <p:nvPr/>
        </p:nvSpPr>
        <p:spPr>
          <a:xfrm>
            <a:off x="6577297" y="3804281"/>
            <a:ext cx="1733459" cy="261610"/>
          </a:xfrm>
          <a:prstGeom prst="rect">
            <a:avLst/>
          </a:prstGeom>
          <a:solidFill>
            <a:schemeClr val="accent2">
              <a:lumMod val="75000"/>
            </a:schemeClr>
          </a:solidFill>
        </p:spPr>
        <p:txBody>
          <a:bodyPr rtlCol="1" anchor="ctr">
            <a:spAutoFit/>
          </a:bodyPr>
          <a:lstStyle/>
          <a:p>
            <a:pPr algn="ctr"/>
            <a:r>
              <a:rPr lang="ar-SA" sz="1100" dirty="0" smtClean="0">
                <a:latin typeface="+mn-lt"/>
              </a:rPr>
              <a:t>الرعاية الصحية – المرحلة الأولى</a:t>
            </a:r>
          </a:p>
        </p:txBody>
      </p:sp>
      <p:sp>
        <p:nvSpPr>
          <p:cNvPr id="113" name="Rectangle 112"/>
          <p:cNvSpPr/>
          <p:nvPr/>
        </p:nvSpPr>
        <p:spPr>
          <a:xfrm>
            <a:off x="6825844" y="4149566"/>
            <a:ext cx="1617133" cy="261610"/>
          </a:xfrm>
          <a:prstGeom prst="rect">
            <a:avLst/>
          </a:prstGeom>
          <a:solidFill>
            <a:schemeClr val="accent2">
              <a:lumMod val="75000"/>
            </a:schemeClr>
          </a:solidFill>
        </p:spPr>
        <p:txBody>
          <a:bodyPr rtlCol="1" anchor="ctr">
            <a:spAutoFit/>
          </a:bodyPr>
          <a:lstStyle/>
          <a:p>
            <a:pPr algn="ctr"/>
            <a:r>
              <a:rPr lang="ar-SA" sz="1100" dirty="0" smtClean="0">
                <a:latin typeface="+mn-lt"/>
              </a:rPr>
              <a:t>مستشفى راشد</a:t>
            </a:r>
          </a:p>
        </p:txBody>
      </p:sp>
      <p:sp>
        <p:nvSpPr>
          <p:cNvPr id="114" name="Isosceles Triangle 113"/>
          <p:cNvSpPr/>
          <p:nvPr/>
        </p:nvSpPr>
        <p:spPr>
          <a:xfrm>
            <a:off x="8475079" y="4204171"/>
            <a:ext cx="191909" cy="152400"/>
          </a:xfrm>
          <a:prstGeom prst="triangle">
            <a:avLst/>
          </a:prstGeom>
          <a:solidFill>
            <a:srgbClr val="0070C0"/>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15" name="Rectangle 114"/>
          <p:cNvSpPr/>
          <p:nvPr/>
        </p:nvSpPr>
        <p:spPr>
          <a:xfrm>
            <a:off x="8129756" y="4479773"/>
            <a:ext cx="1617133" cy="261610"/>
          </a:xfrm>
          <a:prstGeom prst="rect">
            <a:avLst/>
          </a:prstGeom>
          <a:solidFill>
            <a:schemeClr val="accent2">
              <a:lumMod val="75000"/>
            </a:schemeClr>
          </a:solidFill>
        </p:spPr>
        <p:txBody>
          <a:bodyPr rtlCol="1" anchor="ctr">
            <a:spAutoFit/>
          </a:bodyPr>
          <a:lstStyle/>
          <a:p>
            <a:pPr algn="ctr"/>
            <a:r>
              <a:rPr lang="ar-SA" sz="1100" dirty="0" smtClean="0">
                <a:latin typeface="+mn-lt"/>
              </a:rPr>
              <a:t>مستشفى دبي</a:t>
            </a:r>
          </a:p>
        </p:txBody>
      </p:sp>
      <p:sp>
        <p:nvSpPr>
          <p:cNvPr id="116" name="Isosceles Triangle 115"/>
          <p:cNvSpPr/>
          <p:nvPr/>
        </p:nvSpPr>
        <p:spPr>
          <a:xfrm>
            <a:off x="9778991" y="4534378"/>
            <a:ext cx="191909" cy="152400"/>
          </a:xfrm>
          <a:prstGeom prst="triangle">
            <a:avLst/>
          </a:prstGeom>
          <a:solidFill>
            <a:srgbClr val="0070C0"/>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17" name="Rectangle 116"/>
          <p:cNvSpPr/>
          <p:nvPr/>
        </p:nvSpPr>
        <p:spPr>
          <a:xfrm>
            <a:off x="8059701" y="4818454"/>
            <a:ext cx="1712589" cy="261610"/>
          </a:xfrm>
          <a:prstGeom prst="rect">
            <a:avLst/>
          </a:prstGeom>
          <a:solidFill>
            <a:schemeClr val="accent2">
              <a:lumMod val="75000"/>
            </a:schemeClr>
          </a:solidFill>
        </p:spPr>
        <p:txBody>
          <a:bodyPr rtlCol="1" anchor="ctr">
            <a:spAutoFit/>
          </a:bodyPr>
          <a:lstStyle/>
          <a:p>
            <a:pPr algn="ctr"/>
            <a:r>
              <a:rPr lang="ar-SA" sz="1100" dirty="0"/>
              <a:t>الرعاية الصحية – المرحلة </a:t>
            </a:r>
            <a:r>
              <a:rPr lang="ar-SA" sz="1100" dirty="0" smtClean="0"/>
              <a:t>الثانية</a:t>
            </a:r>
            <a:endParaRPr lang="ar-SA" sz="1100" dirty="0"/>
          </a:p>
        </p:txBody>
      </p:sp>
      <p:sp>
        <p:nvSpPr>
          <p:cNvPr id="118" name="Isosceles Triangle 117"/>
          <p:cNvSpPr/>
          <p:nvPr/>
        </p:nvSpPr>
        <p:spPr>
          <a:xfrm>
            <a:off x="9804392" y="4873058"/>
            <a:ext cx="191909" cy="152400"/>
          </a:xfrm>
          <a:prstGeom prst="triangle">
            <a:avLst/>
          </a:prstGeom>
          <a:solidFill>
            <a:srgbClr val="0070C0"/>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19" name="Rectangle 118"/>
          <p:cNvSpPr/>
          <p:nvPr/>
        </p:nvSpPr>
        <p:spPr>
          <a:xfrm>
            <a:off x="8155151" y="5165594"/>
            <a:ext cx="1617133" cy="261610"/>
          </a:xfrm>
          <a:prstGeom prst="rect">
            <a:avLst/>
          </a:prstGeom>
          <a:solidFill>
            <a:schemeClr val="accent2">
              <a:lumMod val="75000"/>
            </a:schemeClr>
          </a:solidFill>
        </p:spPr>
        <p:txBody>
          <a:bodyPr rtlCol="1" anchor="ctr">
            <a:spAutoFit/>
          </a:bodyPr>
          <a:lstStyle/>
          <a:p>
            <a:pPr algn="ctr"/>
            <a:r>
              <a:rPr lang="ar-SA" sz="1100" dirty="0" smtClean="0">
                <a:latin typeface="+mn-lt"/>
              </a:rPr>
              <a:t>مستشفى حتى</a:t>
            </a:r>
          </a:p>
        </p:txBody>
      </p:sp>
      <p:sp>
        <p:nvSpPr>
          <p:cNvPr id="120" name="Isosceles Triangle 119"/>
          <p:cNvSpPr/>
          <p:nvPr/>
        </p:nvSpPr>
        <p:spPr>
          <a:xfrm>
            <a:off x="9812853" y="5211732"/>
            <a:ext cx="191909" cy="152400"/>
          </a:xfrm>
          <a:prstGeom prst="triangle">
            <a:avLst/>
          </a:prstGeom>
          <a:solidFill>
            <a:srgbClr val="0070C0"/>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121" name="Isosceles Triangle 120"/>
          <p:cNvSpPr/>
          <p:nvPr/>
        </p:nvSpPr>
        <p:spPr>
          <a:xfrm>
            <a:off x="2788344" y="5656453"/>
            <a:ext cx="191909" cy="152400"/>
          </a:xfrm>
          <a:prstGeom prst="triangle">
            <a:avLst/>
          </a:prstGeom>
          <a:solidFill>
            <a:srgbClr val="0070C0"/>
          </a:solidFill>
          <a:ln w="25400" cap="flat" cmpd="sng" algn="ctr">
            <a:noFill/>
            <a:prstDash val="solid"/>
          </a:ln>
          <a:effectLst/>
        </p:spPr>
        <p:txBody>
          <a:bodyPr lIns="121914" tIns="60957" rIns="121914" bIns="60957" anchor="ctr"/>
          <a:lstStyle/>
          <a:p>
            <a:pPr algn="ctr"/>
            <a:endParaRPr lang="en-US" sz="1900" kern="0" dirty="0">
              <a:solidFill>
                <a:sysClr val="window" lastClr="FFFFFF"/>
              </a:solidFill>
            </a:endParaRPr>
          </a:p>
        </p:txBody>
      </p:sp>
      <p:sp>
        <p:nvSpPr>
          <p:cNvPr id="99" name="Rectangle 98"/>
          <p:cNvSpPr/>
          <p:nvPr/>
        </p:nvSpPr>
        <p:spPr>
          <a:xfrm>
            <a:off x="1837280" y="3647655"/>
            <a:ext cx="8475135" cy="307777"/>
          </a:xfrm>
          <a:prstGeom prst="rect">
            <a:avLst/>
          </a:prstGeom>
          <a:ln>
            <a:solidFill>
              <a:schemeClr val="bg1"/>
            </a:solidFill>
          </a:ln>
        </p:spPr>
        <p:txBody>
          <a:bodyPr rtlCol="1" anchor="ctr">
            <a:spAutoFit/>
          </a:bodyPr>
          <a:lstStyle/>
          <a:p>
            <a:pPr algn="ctr"/>
            <a:endParaRPr lang="ar-SA" sz="1400" dirty="0" err="1" smtClean="0">
              <a:solidFill>
                <a:schemeClr val="bg2"/>
              </a:solidFill>
              <a:latin typeface="+mn-lt"/>
            </a:endParaRPr>
          </a:p>
        </p:txBody>
      </p:sp>
    </p:spTree>
    <p:extLst>
      <p:ext uri="{BB962C8B-B14F-4D97-AF65-F5344CB8AC3E}">
        <p14:creationId xmlns:p14="http://schemas.microsoft.com/office/powerpoint/2010/main" val="4203408156"/>
      </p:ext>
    </p:extLst>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a:r>
              <a:rPr lang="ar-SA" sz="2800" kern="0" dirty="0" smtClean="0"/>
              <a:t>الخطوط العريضة للمنظومة التأمينية </a:t>
            </a:r>
            <a:endParaRPr lang="ar-SA" sz="2800" kern="0" dirty="0"/>
          </a:p>
        </p:txBody>
      </p:sp>
      <p:graphicFrame>
        <p:nvGraphicFramePr>
          <p:cNvPr id="8" name="Object 7"/>
          <p:cNvGraphicFramePr>
            <a:graphicFrameLocks noChangeAspect="1"/>
          </p:cNvGraphicFramePr>
          <p:nvPr>
            <p:extLst>
              <p:ext uri="{D42A27DB-BD31-4B8C-83A1-F6EECF244321}">
                <p14:modId xmlns:p14="http://schemas.microsoft.com/office/powerpoint/2010/main" val="1326973385"/>
              </p:ext>
            </p:extLst>
          </p:nvPr>
        </p:nvGraphicFramePr>
        <p:xfrm>
          <a:off x="965201" y="820738"/>
          <a:ext cx="10282242" cy="5732462"/>
        </p:xfrm>
        <a:graphic>
          <a:graphicData uri="http://schemas.openxmlformats.org/presentationml/2006/ole">
            <mc:AlternateContent xmlns:mc="http://schemas.openxmlformats.org/markup-compatibility/2006">
              <mc:Choice xmlns:v="urn:schemas-microsoft-com:vml" Requires="v">
                <p:oleObj spid="_x0000_s5402" name="Worksheet" r:id="rId4" imgW="12496990" imgH="8717090" progId="Excel.Sheet.12">
                  <p:embed/>
                </p:oleObj>
              </mc:Choice>
              <mc:Fallback>
                <p:oleObj name="Worksheet" r:id="rId4" imgW="12496990" imgH="8717090" progId="Excel.Sheet.12">
                  <p:embed/>
                  <p:pic>
                    <p:nvPicPr>
                      <p:cNvPr id="0" name=""/>
                      <p:cNvPicPr/>
                      <p:nvPr/>
                    </p:nvPicPr>
                    <p:blipFill>
                      <a:blip r:embed="rId5"/>
                      <a:stretch>
                        <a:fillRect/>
                      </a:stretch>
                    </p:blipFill>
                    <p:spPr>
                      <a:xfrm>
                        <a:off x="965201" y="820738"/>
                        <a:ext cx="10282242" cy="5732462"/>
                      </a:xfrm>
                      <a:prstGeom prst="rect">
                        <a:avLst/>
                      </a:prstGeom>
                    </p:spPr>
                  </p:pic>
                </p:oleObj>
              </mc:Fallback>
            </mc:AlternateContent>
          </a:graphicData>
        </a:graphic>
      </p:graphicFrame>
    </p:spTree>
    <p:extLst>
      <p:ext uri="{BB962C8B-B14F-4D97-AF65-F5344CB8AC3E}">
        <p14:creationId xmlns:p14="http://schemas.microsoft.com/office/powerpoint/2010/main" val="41504041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736601" y="1117582"/>
            <a:ext cx="10710350" cy="4494851"/>
          </a:xfrm>
          <a:solidFill>
            <a:schemeClr val="accent5">
              <a:lumMod val="20000"/>
              <a:lumOff val="80000"/>
            </a:schemeClr>
          </a:solidFill>
        </p:spPr>
        <p:txBody>
          <a:bodyPr>
            <a:noAutofit/>
          </a:bodyPr>
          <a:lstStyle/>
          <a:p>
            <a:pPr marL="0" indent="0" algn="r" rtl="1">
              <a:buNone/>
            </a:pPr>
            <a:r>
              <a:rPr lang="ar-SA" sz="2400" dirty="0">
                <a:solidFill>
                  <a:schemeClr val="accent1">
                    <a:lumMod val="50000"/>
                  </a:schemeClr>
                </a:solidFill>
              </a:rPr>
              <a:t>مقومات </a:t>
            </a:r>
            <a:r>
              <a:rPr lang="ar-SA" sz="2400" dirty="0" smtClean="0">
                <a:solidFill>
                  <a:schemeClr val="accent1">
                    <a:lumMod val="50000"/>
                  </a:schemeClr>
                </a:solidFill>
              </a:rPr>
              <a:t>اساسية</a:t>
            </a:r>
            <a:endParaRPr lang="ar-SA" sz="2400" dirty="0" smtClean="0">
              <a:solidFill>
                <a:schemeClr val="accent1">
                  <a:lumMod val="50000"/>
                </a:schemeClr>
              </a:solidFill>
              <a:cs typeface="+mj-cs"/>
            </a:endParaRPr>
          </a:p>
          <a:p>
            <a:pPr algn="r" rtl="1"/>
            <a:r>
              <a:rPr lang="ar-SA" sz="2400" dirty="0" smtClean="0">
                <a:solidFill>
                  <a:schemeClr val="accent1">
                    <a:lumMod val="50000"/>
                  </a:schemeClr>
                </a:solidFill>
                <a:cs typeface="+mj-cs"/>
              </a:rPr>
              <a:t>التخطيط الصحيح المبني على فهم التحديات الفعلية لكل نظام صحي ووضع الحلول العملية وعلى اساسها بناء نظام التمويل الصحي المناسب (تأمين صحي، تأمين صحي اجتماعي، موازنة حكومية) أو الخلطة الصحيحة من تجربة دبي: (فئات التغطية – نظام تمويل ذوي الدخل المحدود – عائلات المقيمين – نظام البيانات الصحية) </a:t>
            </a:r>
          </a:p>
          <a:p>
            <a:pPr algn="r" rtl="1"/>
            <a:r>
              <a:rPr lang="ar-SA" sz="2400" dirty="0" smtClean="0">
                <a:solidFill>
                  <a:schemeClr val="accent1">
                    <a:lumMod val="50000"/>
                  </a:schemeClr>
                </a:solidFill>
                <a:cs typeface="+mj-cs"/>
              </a:rPr>
              <a:t>التعلم من الممارسات العالمية والمحلية.. النجاح والأخطاء </a:t>
            </a:r>
          </a:p>
          <a:p>
            <a:pPr algn="r" rtl="1"/>
            <a:r>
              <a:rPr lang="ar-SA" sz="2400" dirty="0" smtClean="0">
                <a:solidFill>
                  <a:schemeClr val="accent1">
                    <a:lumMod val="50000"/>
                  </a:schemeClr>
                </a:solidFill>
                <a:cs typeface="+mj-cs"/>
              </a:rPr>
              <a:t>وضع نظام للبيانات الصحية </a:t>
            </a:r>
          </a:p>
          <a:p>
            <a:pPr algn="r" rtl="1"/>
            <a:r>
              <a:rPr lang="ar-SA" sz="2400" dirty="0" smtClean="0">
                <a:solidFill>
                  <a:schemeClr val="accent1">
                    <a:lumMod val="50000"/>
                  </a:schemeClr>
                </a:solidFill>
                <a:cs typeface="+mj-cs"/>
              </a:rPr>
              <a:t>الاعتماد على مقومات النجاح الحالية وتطويرها والاستفادة من القطاع الخاص وكفاءة المنافسة في </a:t>
            </a:r>
            <a:r>
              <a:rPr lang="ar-SA" sz="2400" smtClean="0">
                <a:solidFill>
                  <a:schemeClr val="accent1">
                    <a:lumMod val="50000"/>
                  </a:schemeClr>
                </a:solidFill>
                <a:cs typeface="+mj-cs"/>
              </a:rPr>
              <a:t>ظل الضوابط الصحيحة </a:t>
            </a:r>
            <a:endParaRPr lang="ar-SA" sz="2400" dirty="0" smtClean="0">
              <a:solidFill>
                <a:schemeClr val="accent1">
                  <a:lumMod val="50000"/>
                </a:schemeClr>
              </a:solidFill>
              <a:cs typeface="+mj-cs"/>
            </a:endParaRPr>
          </a:p>
          <a:p>
            <a:pPr algn="r" rtl="1"/>
            <a:r>
              <a:rPr lang="ar-SA" sz="2400" dirty="0">
                <a:solidFill>
                  <a:schemeClr val="accent1">
                    <a:lumMod val="50000"/>
                  </a:schemeClr>
                </a:solidFill>
              </a:rPr>
              <a:t>للتركيز على الوصول الى الصحة مع الجودة</a:t>
            </a:r>
          </a:p>
          <a:p>
            <a:pPr algn="r" rtl="1"/>
            <a:r>
              <a:rPr lang="ar-SA" sz="2400" dirty="0" smtClean="0">
                <a:solidFill>
                  <a:schemeClr val="accent1">
                    <a:lumMod val="50000"/>
                  </a:schemeClr>
                </a:solidFill>
                <a:cs typeface="+mj-cs"/>
              </a:rPr>
              <a:t>التطوير المستمر </a:t>
            </a:r>
          </a:p>
          <a:p>
            <a:pPr algn="r" rtl="1"/>
            <a:endParaRPr lang="ar-SA" sz="2400" dirty="0" smtClean="0">
              <a:solidFill>
                <a:schemeClr val="accent1">
                  <a:lumMod val="50000"/>
                </a:schemeClr>
              </a:solidFill>
              <a:cs typeface="+mj-cs"/>
            </a:endParaRPr>
          </a:p>
          <a:p>
            <a:pPr marL="0" indent="0" algn="r" rtl="1">
              <a:buNone/>
            </a:pPr>
            <a:endParaRPr lang="ar-SA" sz="2400" dirty="0">
              <a:solidFill>
                <a:schemeClr val="accent1">
                  <a:lumMod val="50000"/>
                </a:schemeClr>
              </a:solidFill>
              <a:cs typeface="+mj-cs"/>
            </a:endParaRPr>
          </a:p>
        </p:txBody>
      </p:sp>
      <p:sp>
        <p:nvSpPr>
          <p:cNvPr id="8"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solidFill>
                  <a:srgbClr val="4472C4">
                    <a:lumMod val="75000"/>
                  </a:srgbClr>
                </a:solidFill>
              </a:rPr>
              <a:t>رسم الطريق الى المستقبل</a:t>
            </a:r>
            <a:endParaRPr lang="ar-SA" sz="2800" kern="0" dirty="0">
              <a:solidFill>
                <a:srgbClr val="4472C4">
                  <a:lumMod val="75000"/>
                </a:srgbClr>
              </a:solidFill>
            </a:endParaRPr>
          </a:p>
        </p:txBody>
      </p:sp>
    </p:spTree>
    <p:extLst>
      <p:ext uri="{BB962C8B-B14F-4D97-AF65-F5344CB8AC3E}">
        <p14:creationId xmlns:p14="http://schemas.microsoft.com/office/powerpoint/2010/main" val="3141352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70" name="Picture 2" descr="http://voices.washingtonpost.com/blog-post/dubaislands.JPG"/>
          <p:cNvPicPr preferRelativeResize="0">
            <a:picLocks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564" y="-19050"/>
            <a:ext cx="12238568"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7972" name="Group 31"/>
          <p:cNvGrpSpPr>
            <a:grpSpLocks/>
          </p:cNvGrpSpPr>
          <p:nvPr/>
        </p:nvGrpSpPr>
        <p:grpSpPr bwMode="auto">
          <a:xfrm>
            <a:off x="609086" y="5205720"/>
            <a:ext cx="4378996" cy="1782763"/>
            <a:chOff x="110" y="288"/>
            <a:chExt cx="2617" cy="2357"/>
          </a:xfrm>
        </p:grpSpPr>
        <p:sp>
          <p:nvSpPr>
            <p:cNvPr id="467973" name="Rectangle 2"/>
            <p:cNvSpPr txBox="1">
              <a:spLocks noChangeArrowheads="1"/>
            </p:cNvSpPr>
            <p:nvPr/>
          </p:nvSpPr>
          <p:spPr bwMode="gray">
            <a:xfrm>
              <a:off x="110" y="288"/>
              <a:ext cx="2583" cy="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784225" eaLnBrk="0" hangingPunct="0">
                <a:defRPr>
                  <a:solidFill>
                    <a:schemeClr val="tx1"/>
                  </a:solidFill>
                  <a:latin typeface="Arial" pitchFamily="34" charset="0"/>
                  <a:cs typeface="Arial" pitchFamily="34" charset="0"/>
                </a:defRPr>
              </a:lvl1pPr>
              <a:lvl2pPr marL="742950" indent="-285750" defTabSz="784225" eaLnBrk="0" hangingPunct="0">
                <a:defRPr>
                  <a:solidFill>
                    <a:schemeClr val="tx1"/>
                  </a:solidFill>
                  <a:latin typeface="Arial" pitchFamily="34" charset="0"/>
                  <a:cs typeface="Arial" pitchFamily="34" charset="0"/>
                </a:defRPr>
              </a:lvl2pPr>
              <a:lvl3pPr marL="1143000" indent="-228600" defTabSz="784225" eaLnBrk="0" hangingPunct="0">
                <a:defRPr>
                  <a:solidFill>
                    <a:schemeClr val="tx1"/>
                  </a:solidFill>
                  <a:latin typeface="Arial" pitchFamily="34" charset="0"/>
                  <a:cs typeface="Arial" pitchFamily="34" charset="0"/>
                </a:defRPr>
              </a:lvl3pPr>
              <a:lvl4pPr marL="1600200" indent="-228600" defTabSz="784225" eaLnBrk="0" hangingPunct="0">
                <a:defRPr>
                  <a:solidFill>
                    <a:schemeClr val="tx1"/>
                  </a:solidFill>
                  <a:latin typeface="Arial" pitchFamily="34" charset="0"/>
                  <a:cs typeface="Arial" pitchFamily="34" charset="0"/>
                </a:defRPr>
              </a:lvl4pPr>
              <a:lvl5pPr marL="2057400" indent="-228600" defTabSz="784225" eaLnBrk="0" hangingPunct="0">
                <a:defRPr>
                  <a:solidFill>
                    <a:schemeClr val="tx1"/>
                  </a:solidFill>
                  <a:latin typeface="Arial" pitchFamily="34" charset="0"/>
                  <a:cs typeface="Arial" pitchFamily="34" charset="0"/>
                </a:defRPr>
              </a:lvl5pPr>
              <a:lvl6pPr marL="2514600" indent="-228600" defTabSz="78422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78422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78422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784225"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r>
                <a:rPr lang="ar-SA" sz="6000" dirty="0" smtClean="0">
                  <a:solidFill>
                    <a:srgbClr val="FFFFFF"/>
                  </a:solidFill>
                  <a:ea typeface="MS PGothic" pitchFamily="34" charset="-128"/>
                  <a:cs typeface="+mj-cs"/>
                </a:rPr>
                <a:t>شكراً لكم...</a:t>
              </a:r>
              <a:endParaRPr lang="en-US" sz="3200" dirty="0" smtClean="0">
                <a:solidFill>
                  <a:srgbClr val="FFFFFF"/>
                </a:solidFill>
                <a:ea typeface="MS PGothic" pitchFamily="34" charset="-128"/>
                <a:cs typeface="+mj-cs"/>
              </a:endParaRPr>
            </a:p>
          </p:txBody>
        </p:sp>
        <p:sp>
          <p:nvSpPr>
            <p:cNvPr id="467974" name="Rectangle 19"/>
            <p:cNvSpPr>
              <a:spLocks noChangeArrowheads="1"/>
            </p:cNvSpPr>
            <p:nvPr/>
          </p:nvSpPr>
          <p:spPr bwMode="gray">
            <a:xfrm>
              <a:off x="409" y="1639"/>
              <a:ext cx="2318" cy="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162000" tIns="190800" rIns="90000" bIns="10800"/>
            <a:lstStyle/>
            <a:p>
              <a:pPr fontAlgn="base">
                <a:spcBef>
                  <a:spcPct val="0"/>
                </a:spcBef>
                <a:spcAft>
                  <a:spcPct val="0"/>
                </a:spcAft>
              </a:pPr>
              <a:endParaRPr lang="en-US" dirty="0" smtClean="0">
                <a:solidFill>
                  <a:srgbClr val="FFFFFF"/>
                </a:solidFill>
                <a:cs typeface="+mj-cs"/>
              </a:endParaRPr>
            </a:p>
          </p:txBody>
        </p:sp>
        <p:sp>
          <p:nvSpPr>
            <p:cNvPr id="467975" name="Rectangle 10"/>
            <p:cNvSpPr>
              <a:spLocks noChangeArrowheads="1"/>
            </p:cNvSpPr>
            <p:nvPr/>
          </p:nvSpPr>
          <p:spPr bwMode="auto">
            <a:xfrm>
              <a:off x="510" y="2279"/>
              <a:ext cx="190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pPr fontAlgn="base">
                <a:spcBef>
                  <a:spcPct val="0"/>
                </a:spcBef>
                <a:spcAft>
                  <a:spcPct val="0"/>
                </a:spcAft>
              </a:pPr>
              <a:endParaRPr lang="en-US" dirty="0" smtClean="0">
                <a:solidFill>
                  <a:srgbClr val="FFFFFF"/>
                </a:solidFill>
                <a:cs typeface="+mj-cs"/>
              </a:endParaRPr>
            </a:p>
          </p:txBody>
        </p:sp>
      </p:grpSp>
      <p:sp>
        <p:nvSpPr>
          <p:cNvPr id="2" name="Slide Number Placeholder 1"/>
          <p:cNvSpPr>
            <a:spLocks noGrp="1"/>
          </p:cNvSpPr>
          <p:nvPr>
            <p:ph type="sldNum" sz="quarter" idx="4294967295"/>
          </p:nvPr>
        </p:nvSpPr>
        <p:spPr>
          <a:xfrm>
            <a:off x="9346597" y="6356353"/>
            <a:ext cx="2845405" cy="365125"/>
          </a:xfrm>
          <a:prstGeom prst="rect">
            <a:avLst/>
          </a:prstGeom>
        </p:spPr>
        <p:txBody>
          <a:bodyPr lIns="128016" tIns="64008" rIns="128016" bIns="64008"/>
          <a:lstStyle/>
          <a:p>
            <a:fld id="{030EE68A-657D-425C-94AE-25A89FE1DAFE}" type="slidenum">
              <a:rPr lang="en-US" smtClean="0"/>
              <a:pPr/>
              <a:t>17</a:t>
            </a:fld>
            <a:endParaRPr lang="en-US" dirty="0"/>
          </a:p>
        </p:txBody>
      </p:sp>
    </p:spTree>
    <p:extLst>
      <p:ext uri="{BB962C8B-B14F-4D97-AF65-F5344CB8AC3E}">
        <p14:creationId xmlns:p14="http://schemas.microsoft.com/office/powerpoint/2010/main" val="41688108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4376" y="857251"/>
            <a:ext cx="10487025" cy="1015663"/>
          </a:xfrm>
          <a:prstGeom prst="rect">
            <a:avLst/>
          </a:prstGeom>
        </p:spPr>
        <p:txBody>
          <a:bodyPr wrap="square">
            <a:spAutoFit/>
          </a:bodyPr>
          <a:lstStyle/>
          <a:p>
            <a:pPr algn="r" rtl="1">
              <a:lnSpc>
                <a:spcPct val="150000"/>
              </a:lnSpc>
            </a:pPr>
            <a:r>
              <a:rPr lang="ar-SA" sz="2000" dirty="0" smtClean="0">
                <a:solidFill>
                  <a:schemeClr val="accent5">
                    <a:lumMod val="50000"/>
                  </a:schemeClr>
                </a:solidFill>
                <a:latin typeface="Times New Roman" panose="02020603050405020304" pitchFamily="18" charset="0"/>
                <a:cs typeface="Times New Roman" panose="02020603050405020304" pitchFamily="18" charset="0"/>
              </a:rPr>
              <a:t>انطلاقاً </a:t>
            </a:r>
            <a:r>
              <a:rPr lang="ar-SA" sz="2000" dirty="0">
                <a:solidFill>
                  <a:schemeClr val="accent5">
                    <a:lumMod val="50000"/>
                  </a:schemeClr>
                </a:solidFill>
                <a:latin typeface="Times New Roman" panose="02020603050405020304" pitchFamily="18" charset="0"/>
                <a:cs typeface="Times New Roman" panose="02020603050405020304" pitchFamily="18" charset="0"/>
              </a:rPr>
              <a:t>من رؤية سموه في تحقيق السعادة </a:t>
            </a:r>
            <a:r>
              <a:rPr lang="ar-SA" sz="2000" dirty="0" smtClean="0">
                <a:solidFill>
                  <a:schemeClr val="accent5">
                    <a:lumMod val="50000"/>
                  </a:schemeClr>
                </a:solidFill>
                <a:latin typeface="Times New Roman" panose="02020603050405020304" pitchFamily="18" charset="0"/>
                <a:cs typeface="Times New Roman" panose="02020603050405020304" pitchFamily="18" charset="0"/>
              </a:rPr>
              <a:t>لأفراد المجتمع وتماشياً </a:t>
            </a:r>
            <a:r>
              <a:rPr lang="ar-SA" sz="2000" dirty="0">
                <a:solidFill>
                  <a:schemeClr val="accent5">
                    <a:lumMod val="50000"/>
                  </a:schemeClr>
                </a:solidFill>
                <a:latin typeface="Times New Roman" panose="02020603050405020304" pitchFamily="18" charset="0"/>
                <a:cs typeface="Times New Roman" panose="02020603050405020304" pitchFamily="18" charset="0"/>
              </a:rPr>
              <a:t>مع خطة دبي </a:t>
            </a:r>
            <a:r>
              <a:rPr lang="ar-SA" sz="2000" dirty="0" smtClean="0">
                <a:solidFill>
                  <a:schemeClr val="accent5">
                    <a:lumMod val="50000"/>
                  </a:schemeClr>
                </a:solidFill>
                <a:latin typeface="Times New Roman" panose="02020603050405020304" pitchFamily="18" charset="0"/>
                <a:cs typeface="Times New Roman" panose="02020603050405020304" pitchFamily="18" charset="0"/>
              </a:rPr>
              <a:t>الاستراتيجية فقد اعتمد صاحب السمو الشيخ محمد بن راشد المكتوم قانون الضمان الصحي لإمارة دبي والذي يهدف الى:</a:t>
            </a:r>
          </a:p>
        </p:txBody>
      </p:sp>
      <p:sp>
        <p:nvSpPr>
          <p:cNvPr id="7"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a:r>
              <a:rPr lang="ar-SA" sz="2800" kern="0" dirty="0" smtClean="0"/>
              <a:t>الأهداف العامة للقانون والمنظومة التأمينية </a:t>
            </a:r>
            <a:endParaRPr lang="ar-SA" sz="2800" kern="0" dirty="0"/>
          </a:p>
        </p:txBody>
      </p:sp>
      <p:sp>
        <p:nvSpPr>
          <p:cNvPr id="2" name="Rectangle 1"/>
          <p:cNvSpPr/>
          <p:nvPr/>
        </p:nvSpPr>
        <p:spPr>
          <a:xfrm>
            <a:off x="6209245" y="2402414"/>
            <a:ext cx="4819650" cy="210185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dirty="0" smtClean="0">
                <a:solidFill>
                  <a:schemeClr val="accent5">
                    <a:lumMod val="50000"/>
                  </a:schemeClr>
                </a:solidFill>
                <a:latin typeface="Times New Roman" panose="02020603050405020304" pitchFamily="18" charset="0"/>
                <a:cs typeface="Times New Roman" panose="02020603050405020304" pitchFamily="18" charset="0"/>
              </a:rPr>
              <a:t>1. توفير </a:t>
            </a:r>
            <a:r>
              <a:rPr lang="ar-SA" sz="2200" dirty="0">
                <a:solidFill>
                  <a:schemeClr val="accent5">
                    <a:lumMod val="50000"/>
                  </a:schemeClr>
                </a:solidFill>
                <a:latin typeface="Times New Roman" panose="02020603050405020304" pitchFamily="18" charset="0"/>
                <a:cs typeface="Times New Roman" panose="02020603050405020304" pitchFamily="18" charset="0"/>
              </a:rPr>
              <a:t>منظومة صحة متكاملة في الإمارة ذات </a:t>
            </a:r>
            <a:r>
              <a:rPr lang="ar-SA" sz="2200" dirty="0">
                <a:solidFill>
                  <a:srgbClr val="FF3300"/>
                </a:solidFill>
                <a:latin typeface="Times New Roman" panose="02020603050405020304" pitchFamily="18" charset="0"/>
                <a:cs typeface="Times New Roman" panose="02020603050405020304" pitchFamily="18" charset="0"/>
              </a:rPr>
              <a:t>جوده عالية </a:t>
            </a:r>
            <a:r>
              <a:rPr lang="ar-SA" sz="2200" dirty="0">
                <a:solidFill>
                  <a:schemeClr val="accent5">
                    <a:lumMod val="50000"/>
                  </a:schemeClr>
                </a:solidFill>
                <a:latin typeface="Times New Roman" panose="02020603050405020304" pitchFamily="18" charset="0"/>
                <a:cs typeface="Times New Roman" panose="02020603050405020304" pitchFamily="18" charset="0"/>
              </a:rPr>
              <a:t> تتسم بالمرونة والقدرة على التطوير والاستجابة لتطلعات المستفيدين .</a:t>
            </a:r>
            <a:endParaRPr lang="en-US" sz="2200" dirty="0">
              <a:solidFill>
                <a:schemeClr val="accent5">
                  <a:lumMod val="50000"/>
                </a:schemeClr>
              </a:solidFill>
              <a:latin typeface="Times New Roman" panose="02020603050405020304" pitchFamily="18" charset="0"/>
              <a:cs typeface="Times New Roman" panose="02020603050405020304" pitchFamily="18" charset="0"/>
            </a:endParaRPr>
          </a:p>
          <a:p>
            <a:pPr algn="ctr"/>
            <a:endParaRPr lang="ar-SA" sz="2200" dirty="0">
              <a:latin typeface="Times New Roman" panose="02020603050405020304" pitchFamily="18" charset="0"/>
              <a:cs typeface="Times New Roman" panose="02020603050405020304" pitchFamily="18" charset="0"/>
            </a:endParaRPr>
          </a:p>
        </p:txBody>
      </p:sp>
      <p:sp>
        <p:nvSpPr>
          <p:cNvPr id="8" name="Rectangle 7"/>
          <p:cNvSpPr/>
          <p:nvPr/>
        </p:nvSpPr>
        <p:spPr>
          <a:xfrm>
            <a:off x="1607610" y="4214287"/>
            <a:ext cx="4819650" cy="187642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dirty="0" smtClean="0">
                <a:solidFill>
                  <a:schemeClr val="accent5">
                    <a:lumMod val="50000"/>
                  </a:schemeClr>
                </a:solidFill>
                <a:latin typeface="Times New Roman" panose="02020603050405020304" pitchFamily="18" charset="0"/>
                <a:cs typeface="Times New Roman" panose="02020603050405020304" pitchFamily="18" charset="0"/>
              </a:rPr>
              <a:t>4. جذب </a:t>
            </a:r>
            <a:r>
              <a:rPr lang="ar-SA" sz="2200" dirty="0">
                <a:solidFill>
                  <a:srgbClr val="FF0000"/>
                </a:solidFill>
                <a:latin typeface="Times New Roman" panose="02020603050405020304" pitchFamily="18" charset="0"/>
                <a:cs typeface="Times New Roman" panose="02020603050405020304" pitchFamily="18" charset="0"/>
              </a:rPr>
              <a:t>الاستثمارات</a:t>
            </a:r>
            <a:r>
              <a:rPr lang="ar-SA" sz="2200" dirty="0">
                <a:solidFill>
                  <a:schemeClr val="accent5">
                    <a:lumMod val="50000"/>
                  </a:schemeClr>
                </a:solidFill>
                <a:latin typeface="Times New Roman" panose="02020603050405020304" pitchFamily="18" charset="0"/>
                <a:cs typeface="Times New Roman" panose="02020603050405020304" pitchFamily="18" charset="0"/>
              </a:rPr>
              <a:t> وأفضل الخبرات العالمية إلى القطاع الصحي في الإمارة</a:t>
            </a:r>
          </a:p>
          <a:p>
            <a:pPr algn="ctr"/>
            <a:endParaRPr lang="ar-SA" sz="2200" dirty="0">
              <a:latin typeface="Times New Roman" panose="02020603050405020304" pitchFamily="18" charset="0"/>
              <a:cs typeface="Times New Roman" panose="02020603050405020304" pitchFamily="18" charset="0"/>
            </a:endParaRPr>
          </a:p>
        </p:txBody>
      </p:sp>
      <p:sp>
        <p:nvSpPr>
          <p:cNvPr id="9" name="Rectangle 8"/>
          <p:cNvSpPr/>
          <p:nvPr/>
        </p:nvSpPr>
        <p:spPr>
          <a:xfrm>
            <a:off x="1094321" y="1999194"/>
            <a:ext cx="5167048" cy="233362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200" dirty="0" smtClean="0">
                <a:solidFill>
                  <a:schemeClr val="bg1"/>
                </a:solidFill>
                <a:latin typeface="Times New Roman" panose="02020603050405020304" pitchFamily="18" charset="0"/>
                <a:cs typeface="Times New Roman" panose="02020603050405020304" pitchFamily="18" charset="0"/>
              </a:rPr>
              <a:t>2. تهيئة </a:t>
            </a:r>
            <a:r>
              <a:rPr lang="ar-SA" sz="2200" dirty="0">
                <a:solidFill>
                  <a:schemeClr val="bg1"/>
                </a:solidFill>
                <a:latin typeface="Times New Roman" panose="02020603050405020304" pitchFamily="18" charset="0"/>
                <a:cs typeface="Times New Roman" panose="02020603050405020304" pitchFamily="18" charset="0"/>
              </a:rPr>
              <a:t>دبي للمكانة العالمية في مجال الصحة وتعزيز تنافسيتها محلياً وعالمياً في سعيها </a:t>
            </a:r>
            <a:r>
              <a:rPr lang="ar-SA" sz="2200" dirty="0">
                <a:solidFill>
                  <a:schemeClr val="bg2">
                    <a:lumMod val="90000"/>
                  </a:schemeClr>
                </a:solidFill>
                <a:latin typeface="Times New Roman" panose="02020603050405020304" pitchFamily="18" charset="0"/>
                <a:cs typeface="Times New Roman" panose="02020603050405020304" pitchFamily="18" charset="0"/>
              </a:rPr>
              <a:t>للرقم 1</a:t>
            </a:r>
            <a:r>
              <a:rPr lang="ar-SA" sz="2200" dirty="0">
                <a:solidFill>
                  <a:schemeClr val="bg1"/>
                </a:solidFill>
                <a:latin typeface="Times New Roman" panose="02020603050405020304" pitchFamily="18" charset="0"/>
                <a:cs typeface="Times New Roman" panose="02020603050405020304" pitchFamily="18" charset="0"/>
              </a:rPr>
              <a:t> عبر انشاء نظام صحي يتسم </a:t>
            </a:r>
            <a:r>
              <a:rPr lang="ar-SA" sz="2200" dirty="0">
                <a:solidFill>
                  <a:schemeClr val="bg2">
                    <a:lumMod val="90000"/>
                  </a:schemeClr>
                </a:solidFill>
                <a:latin typeface="Times New Roman" panose="02020603050405020304" pitchFamily="18" charset="0"/>
                <a:cs typeface="Times New Roman" panose="02020603050405020304" pitchFamily="18" charset="0"/>
              </a:rPr>
              <a:t>بالكفاءة والاستدامة</a:t>
            </a:r>
            <a:r>
              <a:rPr lang="ar-SA" sz="2200" dirty="0">
                <a:solidFill>
                  <a:schemeClr val="bg1"/>
                </a:solidFill>
                <a:latin typeface="Times New Roman" panose="02020603050405020304" pitchFamily="18" charset="0"/>
                <a:cs typeface="Times New Roman" panose="02020603050405020304" pitchFamily="18" charset="0"/>
              </a:rPr>
              <a:t>.</a:t>
            </a:r>
          </a:p>
          <a:p>
            <a:pPr algn="ctr"/>
            <a:endParaRPr lang="ar-SA" sz="2200" dirty="0">
              <a:latin typeface="Times New Roman" panose="02020603050405020304" pitchFamily="18" charset="0"/>
              <a:cs typeface="Times New Roman" panose="02020603050405020304" pitchFamily="18" charset="0"/>
            </a:endParaRPr>
          </a:p>
        </p:txBody>
      </p:sp>
      <p:sp>
        <p:nvSpPr>
          <p:cNvPr id="10" name="Rectangle 9"/>
          <p:cNvSpPr/>
          <p:nvPr/>
        </p:nvSpPr>
        <p:spPr>
          <a:xfrm>
            <a:off x="6298937" y="4135968"/>
            <a:ext cx="4147873" cy="235267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2200" dirty="0" smtClean="0">
                <a:solidFill>
                  <a:schemeClr val="bg1"/>
                </a:solidFill>
                <a:latin typeface="Times New Roman" panose="02020603050405020304" pitchFamily="18" charset="0"/>
                <a:cs typeface="Times New Roman" panose="02020603050405020304" pitchFamily="18" charset="0"/>
              </a:rPr>
              <a:t>3. ضمان </a:t>
            </a:r>
            <a:r>
              <a:rPr lang="ar-SA" sz="2200" dirty="0">
                <a:solidFill>
                  <a:schemeClr val="bg1"/>
                </a:solidFill>
                <a:latin typeface="Times New Roman" panose="02020603050405020304" pitchFamily="18" charset="0"/>
                <a:cs typeface="Times New Roman" panose="02020603050405020304" pitchFamily="18" charset="0"/>
              </a:rPr>
              <a:t>الامن الصحي للمواطن والمقيم لتحقيق </a:t>
            </a:r>
            <a:r>
              <a:rPr lang="ar-SA" sz="2200" dirty="0">
                <a:solidFill>
                  <a:schemeClr val="bg2">
                    <a:lumMod val="90000"/>
                  </a:schemeClr>
                </a:solidFill>
                <a:latin typeface="Times New Roman" panose="02020603050405020304" pitchFamily="18" charset="0"/>
                <a:cs typeface="Times New Roman" panose="02020603050405020304" pitchFamily="18" charset="0"/>
              </a:rPr>
              <a:t>السعادة</a:t>
            </a:r>
            <a:r>
              <a:rPr lang="ar-SA" sz="2200" dirty="0">
                <a:solidFill>
                  <a:schemeClr val="bg1"/>
                </a:solidFill>
                <a:latin typeface="Times New Roman" panose="02020603050405020304" pitchFamily="18" charset="0"/>
                <a:cs typeface="Times New Roman" panose="02020603050405020304" pitchFamily="18" charset="0"/>
              </a:rPr>
              <a:t> لأفراد المجتمع وتعزيز </a:t>
            </a:r>
            <a:r>
              <a:rPr lang="ar-SA" sz="2200" dirty="0">
                <a:solidFill>
                  <a:schemeClr val="bg2">
                    <a:lumMod val="90000"/>
                  </a:schemeClr>
                </a:solidFill>
                <a:latin typeface="Times New Roman" panose="02020603050405020304" pitchFamily="18" charset="0"/>
                <a:cs typeface="Times New Roman" panose="02020603050405020304" pitchFamily="18" charset="0"/>
              </a:rPr>
              <a:t>الانتاجية</a:t>
            </a:r>
            <a:r>
              <a:rPr lang="ar-SA" sz="2200" dirty="0">
                <a:solidFill>
                  <a:schemeClr val="bg1"/>
                </a:solidFill>
                <a:latin typeface="Times New Roman" panose="02020603050405020304" pitchFamily="18" charset="0"/>
                <a:cs typeface="Times New Roman" panose="02020603050405020304" pitchFamily="18" charset="0"/>
              </a:rPr>
              <a:t>.</a:t>
            </a:r>
            <a:endParaRPr lang="en-US" sz="2200" dirty="0">
              <a:solidFill>
                <a:schemeClr val="bg1"/>
              </a:solidFill>
              <a:latin typeface="Times New Roman" panose="02020603050405020304" pitchFamily="18" charset="0"/>
              <a:cs typeface="Times New Roman" panose="02020603050405020304" pitchFamily="18" charset="0"/>
            </a:endParaRPr>
          </a:p>
          <a:p>
            <a:pPr algn="ctr"/>
            <a:endParaRPr lang="ar-SA" sz="2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26660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5" name="AutoShape 8"/>
          <p:cNvSpPr>
            <a:spLocks noChangeArrowheads="1"/>
          </p:cNvSpPr>
          <p:nvPr/>
        </p:nvSpPr>
        <p:spPr bwMode="auto">
          <a:xfrm>
            <a:off x="5044604" y="3877746"/>
            <a:ext cx="3391412" cy="1261527"/>
          </a:xfrm>
          <a:prstGeom prst="octagon">
            <a:avLst>
              <a:gd name="adj" fmla="val 29287"/>
            </a:avLst>
          </a:prstGeom>
          <a:solidFill>
            <a:schemeClr val="tx2">
              <a:lumMod val="40000"/>
              <a:lumOff val="60000"/>
              <a:alpha val="50195"/>
            </a:schemeClr>
          </a:solidFill>
          <a:ln w="9525">
            <a:noFill/>
            <a:miter lim="800000"/>
            <a:headEnd/>
            <a:tailEnd/>
          </a:ln>
        </p:spPr>
        <p:txBody>
          <a:bodyPr wrap="none" anchor="ctr"/>
          <a:lstStyle/>
          <a:p>
            <a:pPr algn="ctr"/>
            <a:r>
              <a:rPr lang="ar-AE" dirty="0">
                <a:latin typeface="Calibri" pitchFamily="34" charset="0"/>
                <a:cs typeface="Arial" charset="0"/>
              </a:rPr>
              <a:t>مقدمي </a:t>
            </a:r>
            <a:r>
              <a:rPr lang="ar-AE" dirty="0" smtClean="0">
                <a:latin typeface="Calibri" pitchFamily="34" charset="0"/>
                <a:cs typeface="Arial" charset="0"/>
              </a:rPr>
              <a:t>الخدمات</a:t>
            </a:r>
            <a:endParaRPr lang="en-US" dirty="0" smtClean="0">
              <a:latin typeface="Calibri" pitchFamily="34" charset="0"/>
              <a:cs typeface="Arial" charset="0"/>
            </a:endParaRPr>
          </a:p>
          <a:p>
            <a:pPr algn="ctr"/>
            <a:r>
              <a:rPr lang="ar-AE" dirty="0" smtClean="0">
                <a:latin typeface="Calibri" pitchFamily="34" charset="0"/>
                <a:cs typeface="Arial" charset="0"/>
              </a:rPr>
              <a:t>في </a:t>
            </a:r>
            <a:endParaRPr lang="en-US" dirty="0" smtClean="0">
              <a:latin typeface="Calibri" pitchFamily="34" charset="0"/>
              <a:cs typeface="Arial" charset="0"/>
            </a:endParaRPr>
          </a:p>
          <a:p>
            <a:pPr algn="ctr"/>
            <a:r>
              <a:rPr lang="ar-AE" dirty="0" smtClean="0">
                <a:latin typeface="Calibri" pitchFamily="34" charset="0"/>
                <a:cs typeface="Arial" charset="0"/>
              </a:rPr>
              <a:t>القطاع الخاص</a:t>
            </a:r>
            <a:endParaRPr lang="ar-AE" dirty="0">
              <a:latin typeface="Calibri" pitchFamily="34" charset="0"/>
              <a:cs typeface="Arial" charset="0"/>
            </a:endParaRPr>
          </a:p>
        </p:txBody>
      </p:sp>
      <p:pic>
        <p:nvPicPr>
          <p:cNvPr id="269316" name="Picture 42" descr="Gulf-Arab-family"/>
          <p:cNvPicPr>
            <a:picLocks noChangeAspect="1" noChangeArrowheads="1"/>
          </p:cNvPicPr>
          <p:nvPr/>
        </p:nvPicPr>
        <p:blipFill>
          <a:blip r:embed="rId3"/>
          <a:srcRect/>
          <a:stretch>
            <a:fillRect/>
          </a:stretch>
        </p:blipFill>
        <p:spPr bwMode="auto">
          <a:xfrm>
            <a:off x="9459930" y="5441092"/>
            <a:ext cx="1519367" cy="950643"/>
          </a:xfrm>
          <a:prstGeom prst="rect">
            <a:avLst/>
          </a:prstGeom>
          <a:ln>
            <a:noFill/>
          </a:ln>
          <a:effectLst>
            <a:outerShdw blurRad="292100" dist="139700" dir="2700000" algn="tl" rotWithShape="0">
              <a:srgbClr val="333333">
                <a:alpha val="65000"/>
              </a:srgbClr>
            </a:outerShdw>
          </a:effectLst>
        </p:spPr>
      </p:pic>
      <p:sp>
        <p:nvSpPr>
          <p:cNvPr id="269318" name="AutoShape 23"/>
          <p:cNvSpPr>
            <a:spLocks noChangeArrowheads="1"/>
          </p:cNvSpPr>
          <p:nvPr/>
        </p:nvSpPr>
        <p:spPr bwMode="auto">
          <a:xfrm rot="5400000">
            <a:off x="1933509" y="2217872"/>
            <a:ext cx="503767" cy="2206379"/>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r>
              <a:rPr lang="ar-SA" sz="1600" dirty="0" smtClean="0">
                <a:latin typeface="Calibri" pitchFamily="34" charset="0"/>
              </a:rPr>
              <a:t>الزائرون</a:t>
            </a:r>
            <a:endParaRPr lang="en-US" sz="1600" dirty="0" smtClean="0">
              <a:latin typeface="Calibri" pitchFamily="34" charset="0"/>
            </a:endParaRPr>
          </a:p>
        </p:txBody>
      </p:sp>
      <p:sp>
        <p:nvSpPr>
          <p:cNvPr id="269319" name="Slide Number Placeholder 1"/>
          <p:cNvSpPr txBox="1">
            <a:spLocks noGrp="1"/>
          </p:cNvSpPr>
          <p:nvPr/>
        </p:nvSpPr>
        <p:spPr bwMode="auto">
          <a:xfrm>
            <a:off x="8737600" y="6534150"/>
            <a:ext cx="3048000" cy="476250"/>
          </a:xfrm>
          <a:prstGeom prst="rect">
            <a:avLst/>
          </a:prstGeom>
          <a:noFill/>
          <a:ln w="9525">
            <a:noFill/>
            <a:miter lim="800000"/>
            <a:headEnd/>
            <a:tailEnd/>
          </a:ln>
        </p:spPr>
        <p:txBody>
          <a:bodyPr/>
          <a:lstStyle/>
          <a:p>
            <a:pPr algn="r"/>
            <a:fld id="{C0DB9C05-8BA6-43EF-B746-54F2BDA91855}" type="slidenum">
              <a:rPr lang="ar-SA" sz="1400">
                <a:latin typeface="Arial" charset="0"/>
                <a:cs typeface="Arial" charset="0"/>
              </a:rPr>
              <a:pPr algn="r"/>
              <a:t>3</a:t>
            </a:fld>
            <a:endParaRPr lang="en-US" sz="1400">
              <a:latin typeface="Arial" charset="0"/>
              <a:cs typeface="Arial" charset="0"/>
            </a:endParaRPr>
          </a:p>
        </p:txBody>
      </p:sp>
      <p:sp>
        <p:nvSpPr>
          <p:cNvPr id="269322" name="Rectangle 6"/>
          <p:cNvSpPr>
            <a:spLocks noChangeArrowheads="1"/>
          </p:cNvSpPr>
          <p:nvPr/>
        </p:nvSpPr>
        <p:spPr bwMode="auto">
          <a:xfrm>
            <a:off x="1082204" y="1507069"/>
            <a:ext cx="9869701" cy="458878"/>
          </a:xfrm>
          <a:prstGeom prst="rect">
            <a:avLst/>
          </a:prstGeom>
          <a:solidFill>
            <a:schemeClr val="accent1"/>
          </a:solidFill>
          <a:ln w="9525">
            <a:noFill/>
            <a:miter lim="800000"/>
            <a:headEnd/>
            <a:tailEnd/>
          </a:ln>
        </p:spPr>
        <p:txBody>
          <a:bodyPr wrap="none" anchor="ctr"/>
          <a:lstStyle/>
          <a:p>
            <a:pPr algn="ctr"/>
            <a:r>
              <a:rPr lang="ar-SA" dirty="0">
                <a:solidFill>
                  <a:schemeClr val="bg1"/>
                </a:solidFill>
                <a:latin typeface="Calibri" pitchFamily="34" charset="0"/>
                <a:cs typeface="Arial" charset="0"/>
              </a:rPr>
              <a:t>ا</a:t>
            </a:r>
            <a:r>
              <a:rPr lang="ar-AE" dirty="0">
                <a:solidFill>
                  <a:schemeClr val="bg1"/>
                </a:solidFill>
                <a:latin typeface="Calibri" pitchFamily="34" charset="0"/>
                <a:cs typeface="Arial" charset="0"/>
              </a:rPr>
              <a:t>لهيئة: تطبيق ورقابة الضمان </a:t>
            </a:r>
            <a:r>
              <a:rPr lang="ar-AE" dirty="0" smtClean="0">
                <a:solidFill>
                  <a:schemeClr val="bg1"/>
                </a:solidFill>
                <a:latin typeface="Calibri" pitchFamily="34" charset="0"/>
                <a:cs typeface="Arial" charset="0"/>
              </a:rPr>
              <a:t>الصحي</a:t>
            </a:r>
            <a:endParaRPr lang="en-US" dirty="0">
              <a:solidFill>
                <a:schemeClr val="bg1"/>
              </a:solidFill>
              <a:latin typeface="Calibri" pitchFamily="34" charset="0"/>
              <a:cs typeface="Arial" charset="0"/>
            </a:endParaRPr>
          </a:p>
        </p:txBody>
      </p:sp>
      <p:sp>
        <p:nvSpPr>
          <p:cNvPr id="269324" name="AutoShape 8"/>
          <p:cNvSpPr>
            <a:spLocks noChangeArrowheads="1"/>
          </p:cNvSpPr>
          <p:nvPr/>
        </p:nvSpPr>
        <p:spPr bwMode="auto">
          <a:xfrm>
            <a:off x="1082203" y="3877746"/>
            <a:ext cx="3489798" cy="1261527"/>
          </a:xfrm>
          <a:prstGeom prst="octagon">
            <a:avLst>
              <a:gd name="adj" fmla="val 29287"/>
            </a:avLst>
          </a:prstGeom>
          <a:solidFill>
            <a:schemeClr val="tx2">
              <a:lumMod val="40000"/>
              <a:lumOff val="60000"/>
              <a:alpha val="30196"/>
            </a:schemeClr>
          </a:solidFill>
          <a:ln w="9525">
            <a:noFill/>
            <a:miter lim="800000"/>
            <a:headEnd/>
            <a:tailEnd/>
          </a:ln>
        </p:spPr>
        <p:txBody>
          <a:bodyPr wrap="none" anchor="ctr"/>
          <a:lstStyle/>
          <a:p>
            <a:pPr algn="ctr"/>
            <a:r>
              <a:rPr lang="ar-AE" dirty="0">
                <a:latin typeface="Calibri" pitchFamily="34" charset="0"/>
                <a:cs typeface="Arial" charset="0"/>
              </a:rPr>
              <a:t>مقدمي الخدمات</a:t>
            </a:r>
            <a:endParaRPr lang="en-US" dirty="0">
              <a:latin typeface="Calibri" pitchFamily="34" charset="0"/>
              <a:cs typeface="Arial" charset="0"/>
            </a:endParaRPr>
          </a:p>
          <a:p>
            <a:pPr algn="ctr"/>
            <a:r>
              <a:rPr lang="ar-AE" dirty="0">
                <a:latin typeface="Calibri" pitchFamily="34" charset="0"/>
                <a:cs typeface="Arial" charset="0"/>
              </a:rPr>
              <a:t>في </a:t>
            </a:r>
            <a:endParaRPr lang="en-US" dirty="0">
              <a:latin typeface="Calibri" pitchFamily="34" charset="0"/>
              <a:cs typeface="Arial" charset="0"/>
            </a:endParaRPr>
          </a:p>
          <a:p>
            <a:pPr algn="ctr"/>
            <a:r>
              <a:rPr lang="ar-AE" dirty="0">
                <a:latin typeface="Calibri" pitchFamily="34" charset="0"/>
                <a:cs typeface="Arial" charset="0"/>
              </a:rPr>
              <a:t>القطاع </a:t>
            </a:r>
            <a:r>
              <a:rPr lang="ar-SA" dirty="0" smtClean="0">
                <a:latin typeface="Calibri" pitchFamily="34" charset="0"/>
                <a:cs typeface="Arial" charset="0"/>
              </a:rPr>
              <a:t>الحكومي</a:t>
            </a:r>
            <a:endParaRPr lang="ar-AE" dirty="0">
              <a:latin typeface="Calibri" pitchFamily="34" charset="0"/>
              <a:cs typeface="Arial" charset="0"/>
            </a:endParaRPr>
          </a:p>
        </p:txBody>
      </p:sp>
      <p:sp>
        <p:nvSpPr>
          <p:cNvPr id="269331" name="AutoShape 28"/>
          <p:cNvSpPr>
            <a:spLocks noChangeArrowheads="1"/>
          </p:cNvSpPr>
          <p:nvPr/>
        </p:nvSpPr>
        <p:spPr bwMode="auto">
          <a:xfrm>
            <a:off x="1082203" y="5728748"/>
            <a:ext cx="2150937" cy="609600"/>
          </a:xfrm>
          <a:prstGeom prst="homePlate">
            <a:avLst>
              <a:gd name="adj" fmla="val 75000"/>
            </a:avLst>
          </a:prstGeom>
          <a:solidFill>
            <a:schemeClr val="accent1">
              <a:lumMod val="50000"/>
            </a:schemeClr>
          </a:solidFill>
          <a:ln w="9525">
            <a:noFill/>
            <a:miter lim="800000"/>
            <a:headEnd/>
            <a:tailEnd/>
          </a:ln>
        </p:spPr>
        <p:txBody>
          <a:bodyPr wrap="none" anchor="ctr"/>
          <a:lstStyle/>
          <a:p>
            <a:endParaRPr lang="en-US" sz="1200">
              <a:latin typeface="Calibri" pitchFamily="34" charset="0"/>
              <a:cs typeface="Arial" charset="0"/>
            </a:endParaRPr>
          </a:p>
        </p:txBody>
      </p:sp>
      <p:sp>
        <p:nvSpPr>
          <p:cNvPr id="269332" name="AutoShape 29"/>
          <p:cNvSpPr>
            <a:spLocks noChangeArrowheads="1"/>
          </p:cNvSpPr>
          <p:nvPr/>
        </p:nvSpPr>
        <p:spPr bwMode="auto">
          <a:xfrm>
            <a:off x="3012603" y="5728748"/>
            <a:ext cx="2240558" cy="609600"/>
          </a:xfrm>
          <a:prstGeom prst="chevron">
            <a:avLst>
              <a:gd name="adj" fmla="val 78125"/>
            </a:avLst>
          </a:prstGeom>
          <a:solidFill>
            <a:schemeClr val="accent1">
              <a:lumMod val="50000"/>
            </a:schemeClr>
          </a:solidFill>
          <a:ln w="9525">
            <a:noFill/>
            <a:miter lim="800000"/>
            <a:headEnd/>
            <a:tailEnd/>
          </a:ln>
        </p:spPr>
        <p:txBody>
          <a:bodyPr wrap="none" anchor="ctr"/>
          <a:lstStyle/>
          <a:p>
            <a:endParaRPr lang="en-US" sz="1200">
              <a:latin typeface="Calibri" pitchFamily="34" charset="0"/>
              <a:cs typeface="Arial" charset="0"/>
            </a:endParaRPr>
          </a:p>
        </p:txBody>
      </p:sp>
      <p:sp>
        <p:nvSpPr>
          <p:cNvPr id="269333" name="AutoShape 30"/>
          <p:cNvSpPr>
            <a:spLocks noChangeArrowheads="1"/>
          </p:cNvSpPr>
          <p:nvPr/>
        </p:nvSpPr>
        <p:spPr bwMode="auto">
          <a:xfrm>
            <a:off x="7178204" y="5728748"/>
            <a:ext cx="2330181" cy="609600"/>
          </a:xfrm>
          <a:prstGeom prst="chevron">
            <a:avLst>
              <a:gd name="adj" fmla="val 81250"/>
            </a:avLst>
          </a:prstGeom>
          <a:solidFill>
            <a:schemeClr val="accent1">
              <a:lumMod val="50000"/>
            </a:schemeClr>
          </a:solidFill>
          <a:ln w="9525">
            <a:noFill/>
            <a:miter lim="800000"/>
            <a:headEnd/>
            <a:tailEnd/>
          </a:ln>
        </p:spPr>
        <p:txBody>
          <a:bodyPr wrap="none" anchor="ctr"/>
          <a:lstStyle/>
          <a:p>
            <a:endParaRPr lang="en-US" sz="1200">
              <a:latin typeface="Calibri" pitchFamily="34" charset="0"/>
              <a:cs typeface="Arial" charset="0"/>
            </a:endParaRPr>
          </a:p>
        </p:txBody>
      </p:sp>
      <p:sp>
        <p:nvSpPr>
          <p:cNvPr id="269334" name="AutoShape 31"/>
          <p:cNvSpPr>
            <a:spLocks noChangeArrowheads="1"/>
          </p:cNvSpPr>
          <p:nvPr/>
        </p:nvSpPr>
        <p:spPr bwMode="auto">
          <a:xfrm>
            <a:off x="5044604" y="5728748"/>
            <a:ext cx="2330181" cy="609600"/>
          </a:xfrm>
          <a:prstGeom prst="chevron">
            <a:avLst>
              <a:gd name="adj" fmla="val 81250"/>
            </a:avLst>
          </a:prstGeom>
          <a:solidFill>
            <a:schemeClr val="accent1">
              <a:lumMod val="50000"/>
            </a:schemeClr>
          </a:solidFill>
          <a:ln w="9525">
            <a:noFill/>
            <a:miter lim="800000"/>
            <a:headEnd/>
            <a:tailEnd/>
          </a:ln>
        </p:spPr>
        <p:txBody>
          <a:bodyPr wrap="none" anchor="ctr"/>
          <a:lstStyle/>
          <a:p>
            <a:endParaRPr lang="en-US" sz="1200">
              <a:latin typeface="Calibri" pitchFamily="34" charset="0"/>
              <a:cs typeface="Arial" charset="0"/>
            </a:endParaRPr>
          </a:p>
        </p:txBody>
      </p:sp>
      <p:sp>
        <p:nvSpPr>
          <p:cNvPr id="269335" name="Text Box 32"/>
          <p:cNvSpPr txBox="1">
            <a:spLocks noChangeArrowheads="1"/>
          </p:cNvSpPr>
          <p:nvPr/>
        </p:nvSpPr>
        <p:spPr bwMode="auto">
          <a:xfrm>
            <a:off x="1183804" y="5804948"/>
            <a:ext cx="1702824" cy="553998"/>
          </a:xfrm>
          <a:prstGeom prst="rect">
            <a:avLst/>
          </a:prstGeom>
          <a:noFill/>
          <a:ln w="9525">
            <a:noFill/>
            <a:miter lim="800000"/>
            <a:headEnd/>
            <a:tailEnd/>
          </a:ln>
        </p:spPr>
        <p:txBody>
          <a:bodyPr wrap="square">
            <a:spAutoFit/>
          </a:bodyPr>
          <a:lstStyle/>
          <a:p>
            <a:pPr algn="ctr">
              <a:spcBef>
                <a:spcPct val="50000"/>
              </a:spcBef>
            </a:pPr>
            <a:r>
              <a:rPr lang="ar-AE" sz="1200" b="1" dirty="0" smtClean="0">
                <a:solidFill>
                  <a:schemeClr val="bg1"/>
                </a:solidFill>
                <a:latin typeface="Calibri" pitchFamily="34" charset="0"/>
                <a:cs typeface="Arial" charset="0"/>
              </a:rPr>
              <a:t>الوصول للخدمات الصحية</a:t>
            </a:r>
            <a:endParaRPr lang="en-US" sz="1200" b="1" dirty="0" smtClean="0">
              <a:solidFill>
                <a:schemeClr val="bg1"/>
              </a:solidFill>
              <a:latin typeface="Calibri" pitchFamily="34" charset="0"/>
              <a:cs typeface="Arial" charset="0"/>
            </a:endParaRPr>
          </a:p>
          <a:p>
            <a:pPr algn="ctr">
              <a:spcBef>
                <a:spcPct val="50000"/>
              </a:spcBef>
            </a:pPr>
            <a:r>
              <a:rPr lang="en-US" sz="1200" b="1" dirty="0" smtClean="0">
                <a:solidFill>
                  <a:schemeClr val="bg1"/>
                </a:solidFill>
                <a:latin typeface="Calibri" pitchFamily="34" charset="0"/>
              </a:rPr>
              <a:t>Access</a:t>
            </a:r>
            <a:endParaRPr lang="en-US" sz="1200" b="1" dirty="0">
              <a:solidFill>
                <a:schemeClr val="bg1"/>
              </a:solidFill>
              <a:latin typeface="Calibri" pitchFamily="34" charset="0"/>
            </a:endParaRPr>
          </a:p>
        </p:txBody>
      </p:sp>
      <p:sp>
        <p:nvSpPr>
          <p:cNvPr id="269336" name="Text Box 33"/>
          <p:cNvSpPr txBox="1">
            <a:spLocks noChangeArrowheads="1"/>
          </p:cNvSpPr>
          <p:nvPr/>
        </p:nvSpPr>
        <p:spPr bwMode="auto">
          <a:xfrm>
            <a:off x="3215810" y="5804948"/>
            <a:ext cx="1915416" cy="553998"/>
          </a:xfrm>
          <a:prstGeom prst="rect">
            <a:avLst/>
          </a:prstGeom>
          <a:noFill/>
          <a:ln w="9525">
            <a:noFill/>
            <a:miter lim="800000"/>
            <a:headEnd/>
            <a:tailEnd/>
          </a:ln>
        </p:spPr>
        <p:txBody>
          <a:bodyPr wrap="square">
            <a:spAutoFit/>
          </a:bodyPr>
          <a:lstStyle/>
          <a:p>
            <a:pPr algn="ctr" rtl="1">
              <a:spcBef>
                <a:spcPct val="50000"/>
              </a:spcBef>
            </a:pPr>
            <a:r>
              <a:rPr lang="ar-AE" sz="1200" b="1" dirty="0" smtClean="0">
                <a:solidFill>
                  <a:schemeClr val="bg1"/>
                </a:solidFill>
                <a:latin typeface="Calibri" pitchFamily="34" charset="0"/>
                <a:cs typeface="Arial" charset="0"/>
              </a:rPr>
              <a:t>تنظيم ورقابة </a:t>
            </a:r>
            <a:r>
              <a:rPr lang="ar-SA" sz="1200" b="1" dirty="0" smtClean="0">
                <a:solidFill>
                  <a:schemeClr val="bg1"/>
                </a:solidFill>
                <a:latin typeface="Calibri" pitchFamily="34" charset="0"/>
                <a:cs typeface="Arial" charset="0"/>
              </a:rPr>
              <a:t>المنظومة</a:t>
            </a:r>
          </a:p>
          <a:p>
            <a:pPr algn="ctr" rtl="1">
              <a:spcBef>
                <a:spcPct val="50000"/>
              </a:spcBef>
            </a:pPr>
            <a:r>
              <a:rPr lang="en-US" sz="1200" b="1" dirty="0" smtClean="0">
                <a:solidFill>
                  <a:schemeClr val="bg1"/>
                </a:solidFill>
                <a:latin typeface="Calibri" pitchFamily="34" charset="0"/>
              </a:rPr>
              <a:t>Regulation</a:t>
            </a:r>
            <a:endParaRPr lang="en-US" sz="1200" b="1" dirty="0">
              <a:solidFill>
                <a:schemeClr val="bg1"/>
              </a:solidFill>
              <a:latin typeface="Calibri" pitchFamily="34" charset="0"/>
            </a:endParaRPr>
          </a:p>
        </p:txBody>
      </p:sp>
      <p:sp>
        <p:nvSpPr>
          <p:cNvPr id="269337" name="Text Box 34"/>
          <p:cNvSpPr txBox="1">
            <a:spLocks noChangeArrowheads="1"/>
          </p:cNvSpPr>
          <p:nvPr/>
        </p:nvSpPr>
        <p:spPr bwMode="auto">
          <a:xfrm>
            <a:off x="5349411" y="5800483"/>
            <a:ext cx="1960488" cy="553998"/>
          </a:xfrm>
          <a:prstGeom prst="rect">
            <a:avLst/>
          </a:prstGeom>
          <a:noFill/>
          <a:ln w="9525">
            <a:noFill/>
            <a:miter lim="800000"/>
            <a:headEnd/>
            <a:tailEnd/>
          </a:ln>
        </p:spPr>
        <p:txBody>
          <a:bodyPr wrap="square">
            <a:spAutoFit/>
          </a:bodyPr>
          <a:lstStyle/>
          <a:p>
            <a:pPr algn="ctr">
              <a:spcBef>
                <a:spcPct val="50000"/>
              </a:spcBef>
            </a:pPr>
            <a:r>
              <a:rPr lang="ar-AE" sz="1200" b="1" dirty="0" smtClean="0">
                <a:solidFill>
                  <a:schemeClr val="bg1"/>
                </a:solidFill>
                <a:latin typeface="Calibri" pitchFamily="34" charset="0"/>
                <a:cs typeface="Arial" charset="0"/>
              </a:rPr>
              <a:t>جودة عالية للخدمات الصحية</a:t>
            </a:r>
            <a:endParaRPr lang="ar-SA" sz="1200" b="1" dirty="0" smtClean="0">
              <a:solidFill>
                <a:schemeClr val="bg1"/>
              </a:solidFill>
              <a:latin typeface="Calibri" pitchFamily="34" charset="0"/>
              <a:cs typeface="Arial" charset="0"/>
            </a:endParaRPr>
          </a:p>
          <a:p>
            <a:pPr algn="ctr">
              <a:spcBef>
                <a:spcPct val="50000"/>
              </a:spcBef>
            </a:pPr>
            <a:r>
              <a:rPr lang="en-US" sz="1200" b="1" dirty="0" smtClean="0">
                <a:solidFill>
                  <a:schemeClr val="bg1"/>
                </a:solidFill>
                <a:latin typeface="Calibri" pitchFamily="34" charset="0"/>
                <a:cs typeface="Arial" charset="0"/>
              </a:rPr>
              <a:t>Quality</a:t>
            </a:r>
            <a:endParaRPr lang="en-US" sz="1200" b="1" dirty="0">
              <a:solidFill>
                <a:schemeClr val="bg1"/>
              </a:solidFill>
              <a:latin typeface="Calibri" pitchFamily="34" charset="0"/>
              <a:cs typeface="Arial" charset="0"/>
            </a:endParaRPr>
          </a:p>
        </p:txBody>
      </p:sp>
      <p:sp>
        <p:nvSpPr>
          <p:cNvPr id="269338" name="Text Box 35"/>
          <p:cNvSpPr txBox="1">
            <a:spLocks noChangeArrowheads="1"/>
          </p:cNvSpPr>
          <p:nvPr/>
        </p:nvSpPr>
        <p:spPr bwMode="auto">
          <a:xfrm>
            <a:off x="7584604" y="5804948"/>
            <a:ext cx="1702824" cy="553998"/>
          </a:xfrm>
          <a:prstGeom prst="rect">
            <a:avLst/>
          </a:prstGeom>
          <a:noFill/>
          <a:ln w="9525">
            <a:noFill/>
            <a:miter lim="800000"/>
            <a:headEnd/>
            <a:tailEnd/>
          </a:ln>
        </p:spPr>
        <p:txBody>
          <a:bodyPr wrap="square">
            <a:spAutoFit/>
          </a:bodyPr>
          <a:lstStyle/>
          <a:p>
            <a:pPr algn="ctr">
              <a:spcBef>
                <a:spcPct val="50000"/>
              </a:spcBef>
            </a:pPr>
            <a:r>
              <a:rPr lang="ar-AE" sz="1200" b="1" dirty="0" smtClean="0">
                <a:solidFill>
                  <a:schemeClr val="bg1"/>
                </a:solidFill>
                <a:latin typeface="Calibri" pitchFamily="34" charset="0"/>
                <a:cs typeface="Arial" charset="0"/>
              </a:rPr>
              <a:t>تنمية مستدامة</a:t>
            </a:r>
            <a:endParaRPr lang="en-US" sz="1200" b="1" dirty="0" smtClean="0">
              <a:solidFill>
                <a:schemeClr val="bg1"/>
              </a:solidFill>
              <a:latin typeface="Calibri" pitchFamily="34" charset="0"/>
              <a:cs typeface="Arial" charset="0"/>
            </a:endParaRPr>
          </a:p>
          <a:p>
            <a:pPr algn="ctr">
              <a:spcBef>
                <a:spcPct val="50000"/>
              </a:spcBef>
            </a:pPr>
            <a:r>
              <a:rPr lang="en-US" sz="1200" b="1" dirty="0" smtClean="0">
                <a:solidFill>
                  <a:schemeClr val="bg1"/>
                </a:solidFill>
                <a:latin typeface="Calibri" pitchFamily="34" charset="0"/>
              </a:rPr>
              <a:t>Sustainability</a:t>
            </a:r>
            <a:endParaRPr lang="en-US" sz="1200" b="1" dirty="0">
              <a:solidFill>
                <a:schemeClr val="bg1"/>
              </a:solidFill>
              <a:latin typeface="Calibri" pitchFamily="34" charset="0"/>
            </a:endParaRPr>
          </a:p>
        </p:txBody>
      </p:sp>
      <p:sp>
        <p:nvSpPr>
          <p:cNvPr id="269346" name="Rectangle 6"/>
          <p:cNvSpPr>
            <a:spLocks noChangeArrowheads="1"/>
          </p:cNvSpPr>
          <p:nvPr/>
        </p:nvSpPr>
        <p:spPr bwMode="auto">
          <a:xfrm>
            <a:off x="1082204" y="838202"/>
            <a:ext cx="9869701" cy="481021"/>
          </a:xfrm>
          <a:prstGeom prst="rect">
            <a:avLst/>
          </a:prstGeom>
          <a:solidFill>
            <a:schemeClr val="accent1"/>
          </a:solidFill>
          <a:ln w="9525">
            <a:noFill/>
            <a:miter lim="800000"/>
            <a:headEnd/>
            <a:tailEnd/>
          </a:ln>
        </p:spPr>
        <p:txBody>
          <a:bodyPr wrap="none" anchor="ctr"/>
          <a:lstStyle/>
          <a:p>
            <a:pPr algn="ctr"/>
            <a:r>
              <a:rPr lang="ar-AE" dirty="0" smtClean="0">
                <a:solidFill>
                  <a:schemeClr val="bg1"/>
                </a:solidFill>
                <a:latin typeface="Calibri" pitchFamily="34" charset="0"/>
                <a:cs typeface="Arial" charset="0"/>
              </a:rPr>
              <a:t>الحكومة: الزامية الضمان الصحي في الامارة</a:t>
            </a:r>
            <a:endParaRPr lang="en-US" dirty="0" smtClean="0">
              <a:solidFill>
                <a:schemeClr val="bg1"/>
              </a:solidFill>
              <a:latin typeface="Calibri" pitchFamily="34" charset="0"/>
              <a:cs typeface="Arial" charset="0"/>
            </a:endParaRPr>
          </a:p>
        </p:txBody>
      </p:sp>
      <p:sp>
        <p:nvSpPr>
          <p:cNvPr id="269348" name="AutoShape 23"/>
          <p:cNvSpPr>
            <a:spLocks noChangeArrowheads="1"/>
          </p:cNvSpPr>
          <p:nvPr/>
        </p:nvSpPr>
        <p:spPr bwMode="auto">
          <a:xfrm rot="5400000">
            <a:off x="7085106" y="2222034"/>
            <a:ext cx="503767" cy="2198055"/>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pPr algn="ctr"/>
            <a:r>
              <a:rPr lang="ar-AE" sz="1600" dirty="0" smtClean="0">
                <a:latin typeface="Calibri" pitchFamily="34" charset="0"/>
              </a:rPr>
              <a:t>المواطنون</a:t>
            </a:r>
            <a:endParaRPr lang="en-US" sz="1600" dirty="0" smtClean="0">
              <a:latin typeface="Calibri" pitchFamily="34" charset="0"/>
            </a:endParaRPr>
          </a:p>
        </p:txBody>
      </p:sp>
      <p:sp>
        <p:nvSpPr>
          <p:cNvPr id="269349" name="AutoShape 23"/>
          <p:cNvSpPr>
            <a:spLocks noChangeArrowheads="1"/>
          </p:cNvSpPr>
          <p:nvPr/>
        </p:nvSpPr>
        <p:spPr bwMode="auto">
          <a:xfrm rot="5400000">
            <a:off x="4511198" y="2222034"/>
            <a:ext cx="503767" cy="2198055"/>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pPr algn="ctr"/>
            <a:r>
              <a:rPr lang="ar-AE" sz="1600" dirty="0" smtClean="0">
                <a:latin typeface="Calibri" pitchFamily="34" charset="0"/>
              </a:rPr>
              <a:t>المقيمون</a:t>
            </a:r>
            <a:endParaRPr lang="en-US" sz="1600" dirty="0" smtClean="0">
              <a:latin typeface="Calibri" pitchFamily="34" charset="0"/>
            </a:endParaRPr>
          </a:p>
        </p:txBody>
      </p:sp>
      <p:pic>
        <p:nvPicPr>
          <p:cNvPr id="269352" name="Picture 40"/>
          <p:cNvPicPr>
            <a:picLocks noChangeAspect="1" noChangeArrowheads="1"/>
          </p:cNvPicPr>
          <p:nvPr/>
        </p:nvPicPr>
        <p:blipFill>
          <a:blip r:embed="rId4"/>
          <a:srcRect/>
          <a:stretch>
            <a:fillRect/>
          </a:stretch>
        </p:blipFill>
        <p:spPr bwMode="auto">
          <a:xfrm>
            <a:off x="9900716" y="872075"/>
            <a:ext cx="1003301" cy="404813"/>
          </a:xfrm>
          <a:prstGeom prst="rect">
            <a:avLst/>
          </a:prstGeom>
          <a:noFill/>
        </p:spPr>
      </p:pic>
      <p:pic>
        <p:nvPicPr>
          <p:cNvPr id="269353" name="Picture 41"/>
          <p:cNvPicPr>
            <a:picLocks noChangeAspect="1" noChangeArrowheads="1"/>
          </p:cNvPicPr>
          <p:nvPr/>
        </p:nvPicPr>
        <p:blipFill>
          <a:blip r:embed="rId5"/>
          <a:srcRect/>
          <a:stretch>
            <a:fillRect/>
          </a:stretch>
        </p:blipFill>
        <p:spPr bwMode="auto">
          <a:xfrm>
            <a:off x="9883783" y="1593413"/>
            <a:ext cx="1015993" cy="304798"/>
          </a:xfrm>
          <a:prstGeom prst="rect">
            <a:avLst/>
          </a:prstGeom>
          <a:noFill/>
        </p:spPr>
      </p:pic>
      <p:sp>
        <p:nvSpPr>
          <p:cNvPr id="38" name="Text Box 32"/>
          <p:cNvSpPr txBox="1">
            <a:spLocks noChangeArrowheads="1"/>
          </p:cNvSpPr>
          <p:nvPr/>
        </p:nvSpPr>
        <p:spPr bwMode="auto">
          <a:xfrm>
            <a:off x="9239806" y="5386371"/>
            <a:ext cx="1930400" cy="274638"/>
          </a:xfrm>
          <a:prstGeom prst="rect">
            <a:avLst/>
          </a:prstGeom>
          <a:noFill/>
          <a:ln w="9525">
            <a:noFill/>
            <a:miter lim="800000"/>
            <a:headEnd/>
            <a:tailEnd/>
          </a:ln>
        </p:spPr>
        <p:txBody>
          <a:bodyPr>
            <a:spAutoFit/>
          </a:bodyPr>
          <a:lstStyle/>
          <a:p>
            <a:pPr algn="ctr">
              <a:spcBef>
                <a:spcPct val="50000"/>
              </a:spcBef>
            </a:pPr>
            <a:r>
              <a:rPr lang="ar-AE" sz="1200" b="1" dirty="0" smtClean="0">
                <a:solidFill>
                  <a:schemeClr val="bg1"/>
                </a:solidFill>
                <a:latin typeface="Calibri" pitchFamily="34" charset="0"/>
                <a:cs typeface="Arial" charset="0"/>
              </a:rPr>
              <a:t>السعادة والاطمئنان</a:t>
            </a:r>
            <a:endParaRPr lang="en-US" sz="1200" b="1" dirty="0">
              <a:solidFill>
                <a:schemeClr val="bg1"/>
              </a:solidFill>
              <a:latin typeface="Calibri" pitchFamily="34" charset="0"/>
              <a:cs typeface="Arial" charset="0"/>
            </a:endParaRPr>
          </a:p>
        </p:txBody>
      </p:sp>
      <p:pic>
        <p:nvPicPr>
          <p:cNvPr id="41" name="Picture 40"/>
          <p:cNvPicPr>
            <a:picLocks noChangeAspect="1"/>
          </p:cNvPicPr>
          <p:nvPr/>
        </p:nvPicPr>
        <p:blipFill rotWithShape="1">
          <a:blip r:embed="rId6"/>
          <a:srcRect l="2230" t="12451" r="65978" b="67949"/>
          <a:stretch/>
        </p:blipFill>
        <p:spPr>
          <a:xfrm>
            <a:off x="0" y="6781801"/>
            <a:ext cx="1290373" cy="421853"/>
          </a:xfrm>
          <a:prstGeom prst="rect">
            <a:avLst/>
          </a:prstGeom>
        </p:spPr>
      </p:pic>
      <p:sp>
        <p:nvSpPr>
          <p:cNvPr id="44"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a:r>
              <a:rPr lang="ar-SA" sz="2800" kern="0" dirty="0" smtClean="0"/>
              <a:t>نظرة عامة على منظومة الضمان الصحي..</a:t>
            </a:r>
            <a:endParaRPr lang="ar-SA" sz="2800" kern="0" dirty="0"/>
          </a:p>
        </p:txBody>
      </p:sp>
      <p:sp>
        <p:nvSpPr>
          <p:cNvPr id="42" name="Rectangle 6"/>
          <p:cNvSpPr>
            <a:spLocks noChangeArrowheads="1"/>
          </p:cNvSpPr>
          <p:nvPr/>
        </p:nvSpPr>
        <p:spPr bwMode="auto">
          <a:xfrm>
            <a:off x="9103661" y="3018374"/>
            <a:ext cx="1875638" cy="558777"/>
          </a:xfrm>
          <a:prstGeom prst="rect">
            <a:avLst/>
          </a:prstGeom>
          <a:solidFill>
            <a:schemeClr val="accent2">
              <a:lumMod val="75000"/>
            </a:schemeClr>
          </a:solidFill>
          <a:ln w="9525">
            <a:noFill/>
            <a:miter lim="800000"/>
            <a:headEnd/>
            <a:tailEnd/>
          </a:ln>
        </p:spPr>
        <p:txBody>
          <a:bodyPr wrap="none" anchor="ctr"/>
          <a:lstStyle/>
          <a:p>
            <a:pPr algn="r"/>
            <a:r>
              <a:rPr lang="ar-SA" dirty="0" smtClean="0">
                <a:solidFill>
                  <a:schemeClr val="bg1"/>
                </a:solidFill>
                <a:latin typeface="Calibri" pitchFamily="34" charset="0"/>
                <a:cs typeface="Arial" charset="0"/>
              </a:rPr>
              <a:t>فئات المستفيدين</a:t>
            </a:r>
            <a:endParaRPr lang="en-US" dirty="0">
              <a:solidFill>
                <a:schemeClr val="bg1"/>
              </a:solidFill>
              <a:latin typeface="Calibri" pitchFamily="34" charset="0"/>
              <a:cs typeface="Arial" charset="0"/>
            </a:endParaRPr>
          </a:p>
        </p:txBody>
      </p:sp>
      <p:sp>
        <p:nvSpPr>
          <p:cNvPr id="43" name="Rectangle 6"/>
          <p:cNvSpPr>
            <a:spLocks noChangeArrowheads="1"/>
          </p:cNvSpPr>
          <p:nvPr/>
        </p:nvSpPr>
        <p:spPr bwMode="auto">
          <a:xfrm>
            <a:off x="9084759" y="2188633"/>
            <a:ext cx="1875638" cy="495320"/>
          </a:xfrm>
          <a:prstGeom prst="rect">
            <a:avLst/>
          </a:prstGeom>
          <a:solidFill>
            <a:schemeClr val="accent2">
              <a:lumMod val="75000"/>
            </a:schemeClr>
          </a:solidFill>
          <a:ln w="9525">
            <a:noFill/>
            <a:miter lim="800000"/>
            <a:headEnd/>
            <a:tailEnd/>
          </a:ln>
        </p:spPr>
        <p:txBody>
          <a:bodyPr wrap="none" anchor="ctr"/>
          <a:lstStyle/>
          <a:p>
            <a:pPr algn="r"/>
            <a:r>
              <a:rPr lang="ar-SA" dirty="0" smtClean="0">
                <a:solidFill>
                  <a:schemeClr val="bg1"/>
                </a:solidFill>
                <a:latin typeface="Calibri" pitchFamily="34" charset="0"/>
                <a:cs typeface="Arial" charset="0"/>
              </a:rPr>
              <a:t>مصادر التمويل</a:t>
            </a:r>
            <a:endParaRPr lang="en-US" dirty="0">
              <a:solidFill>
                <a:schemeClr val="bg1"/>
              </a:solidFill>
              <a:latin typeface="Calibri" pitchFamily="34" charset="0"/>
              <a:cs typeface="Arial" charset="0"/>
            </a:endParaRPr>
          </a:p>
        </p:txBody>
      </p:sp>
      <p:sp>
        <p:nvSpPr>
          <p:cNvPr id="45" name="AutoShape 23"/>
          <p:cNvSpPr>
            <a:spLocks noChangeArrowheads="1"/>
          </p:cNvSpPr>
          <p:nvPr/>
        </p:nvSpPr>
        <p:spPr bwMode="auto">
          <a:xfrm rot="5400000">
            <a:off x="1842492" y="1428345"/>
            <a:ext cx="685802" cy="2206381"/>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pPr algn="ctr"/>
            <a:r>
              <a:rPr lang="ar-SA" sz="1600" dirty="0" smtClean="0">
                <a:latin typeface="Calibri" pitchFamily="34" charset="0"/>
              </a:rPr>
              <a:t>الزائرون</a:t>
            </a:r>
          </a:p>
          <a:p>
            <a:pPr algn="ctr"/>
            <a:r>
              <a:rPr lang="ar-SA" sz="1600" dirty="0" smtClean="0">
                <a:latin typeface="Calibri" pitchFamily="34" charset="0"/>
              </a:rPr>
              <a:t>(شركات الضمان)</a:t>
            </a:r>
            <a:endParaRPr lang="en-US" sz="1600" dirty="0">
              <a:latin typeface="Calibri" pitchFamily="34" charset="0"/>
            </a:endParaRPr>
          </a:p>
        </p:txBody>
      </p:sp>
      <p:sp>
        <p:nvSpPr>
          <p:cNvPr id="46" name="AutoShape 23"/>
          <p:cNvSpPr>
            <a:spLocks noChangeArrowheads="1"/>
          </p:cNvSpPr>
          <p:nvPr/>
        </p:nvSpPr>
        <p:spPr bwMode="auto">
          <a:xfrm rot="5400000">
            <a:off x="6994089" y="1432511"/>
            <a:ext cx="685801" cy="2198055"/>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pPr algn="ctr"/>
            <a:r>
              <a:rPr lang="ar-SA" sz="1600" dirty="0" smtClean="0">
                <a:latin typeface="Calibri" pitchFamily="34" charset="0"/>
              </a:rPr>
              <a:t>الحكومة</a:t>
            </a:r>
          </a:p>
          <a:p>
            <a:pPr algn="ctr"/>
            <a:r>
              <a:rPr lang="ar-SA" sz="1600" dirty="0" smtClean="0">
                <a:latin typeface="Calibri" pitchFamily="34" charset="0"/>
              </a:rPr>
              <a:t>(البرامج الحكومية)</a:t>
            </a:r>
            <a:endParaRPr lang="en-US" sz="1600" dirty="0" smtClean="0">
              <a:latin typeface="Calibri" pitchFamily="34" charset="0"/>
            </a:endParaRPr>
          </a:p>
        </p:txBody>
      </p:sp>
      <p:sp>
        <p:nvSpPr>
          <p:cNvPr id="48" name="AutoShape 23"/>
          <p:cNvSpPr>
            <a:spLocks noChangeArrowheads="1"/>
          </p:cNvSpPr>
          <p:nvPr/>
        </p:nvSpPr>
        <p:spPr bwMode="auto">
          <a:xfrm rot="5400000">
            <a:off x="4420181" y="1432509"/>
            <a:ext cx="685802" cy="2198055"/>
          </a:xfrm>
          <a:prstGeom prst="homePlate">
            <a:avLst>
              <a:gd name="adj" fmla="val 25000"/>
            </a:avLst>
          </a:prstGeom>
          <a:solidFill>
            <a:srgbClr val="99CCFF">
              <a:alpha val="50000"/>
            </a:srgbClr>
          </a:solidFill>
          <a:ln w="9525">
            <a:noFill/>
            <a:miter lim="800000"/>
            <a:headEnd/>
            <a:tailEnd/>
          </a:ln>
        </p:spPr>
        <p:txBody>
          <a:bodyPr vert="vert270" wrap="none" anchor="ctr" anchorCtr="1"/>
          <a:lstStyle/>
          <a:p>
            <a:pPr algn="ctr"/>
            <a:r>
              <a:rPr lang="ar-SA" sz="1200" dirty="0" smtClean="0">
                <a:latin typeface="Calibri" pitchFamily="34" charset="0"/>
              </a:rPr>
              <a:t>أصحاب العمل</a:t>
            </a:r>
          </a:p>
          <a:p>
            <a:pPr algn="ctr"/>
            <a:r>
              <a:rPr lang="ar-SA" sz="1200" dirty="0" smtClean="0">
                <a:latin typeface="Calibri" pitchFamily="34" charset="0"/>
              </a:rPr>
              <a:t>والكفلاء</a:t>
            </a:r>
          </a:p>
          <a:p>
            <a:pPr algn="ctr"/>
            <a:r>
              <a:rPr lang="ar-SA" sz="1200" dirty="0" smtClean="0">
                <a:latin typeface="Calibri" pitchFamily="34" charset="0"/>
              </a:rPr>
              <a:t>(شركات الضمان)</a:t>
            </a:r>
            <a:endParaRPr lang="en-US" sz="1200" dirty="0" smtClean="0">
              <a:latin typeface="Calibri" pitchFamily="34" charset="0"/>
            </a:endParaRPr>
          </a:p>
        </p:txBody>
      </p:sp>
      <p:sp>
        <p:nvSpPr>
          <p:cNvPr id="49" name="Rectangle 6"/>
          <p:cNvSpPr>
            <a:spLocks noChangeArrowheads="1"/>
          </p:cNvSpPr>
          <p:nvPr/>
        </p:nvSpPr>
        <p:spPr bwMode="auto">
          <a:xfrm>
            <a:off x="9112128" y="3869277"/>
            <a:ext cx="1875638" cy="1269994"/>
          </a:xfrm>
          <a:prstGeom prst="rect">
            <a:avLst/>
          </a:prstGeom>
          <a:solidFill>
            <a:schemeClr val="tx2">
              <a:lumMod val="40000"/>
              <a:lumOff val="60000"/>
            </a:schemeClr>
          </a:solidFill>
          <a:ln w="9525">
            <a:noFill/>
            <a:miter lim="800000"/>
            <a:headEnd/>
            <a:tailEnd/>
          </a:ln>
        </p:spPr>
        <p:txBody>
          <a:bodyPr wrap="none" anchor="ctr"/>
          <a:lstStyle/>
          <a:p>
            <a:pPr algn="r"/>
            <a:r>
              <a:rPr lang="ar-SA" dirty="0" smtClean="0">
                <a:solidFill>
                  <a:schemeClr val="bg1"/>
                </a:solidFill>
                <a:latin typeface="Calibri" pitchFamily="34" charset="0"/>
                <a:cs typeface="Arial" charset="0"/>
              </a:rPr>
              <a:t>تقديم الخدمات: </a:t>
            </a:r>
            <a:endParaRPr lang="en-US" dirty="0">
              <a:solidFill>
                <a:schemeClr val="bg1"/>
              </a:solidFill>
              <a:latin typeface="Calibri" pitchFamily="34" charset="0"/>
              <a:cs typeface="Arial" charset="0"/>
            </a:endParaRPr>
          </a:p>
        </p:txBody>
      </p:sp>
    </p:spTree>
    <p:extLst>
      <p:ext uri="{BB962C8B-B14F-4D97-AF65-F5344CB8AC3E}">
        <p14:creationId xmlns:p14="http://schemas.microsoft.com/office/powerpoint/2010/main" val="1058037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418" y="4673605"/>
            <a:ext cx="1323126" cy="173469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45390" y="5155258"/>
            <a:ext cx="1675338" cy="914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5"/>
          <p:cNvSpPr>
            <a:spLocks noGrp="1"/>
          </p:cNvSpPr>
          <p:nvPr>
            <p:ph idx="4294967295"/>
          </p:nvPr>
        </p:nvSpPr>
        <p:spPr>
          <a:xfrm>
            <a:off x="3283059" y="1117581"/>
            <a:ext cx="8163891" cy="3031086"/>
          </a:xfrm>
          <a:solidFill>
            <a:schemeClr val="accent5">
              <a:lumMod val="20000"/>
              <a:lumOff val="80000"/>
            </a:schemeClr>
          </a:solidFill>
        </p:spPr>
        <p:txBody>
          <a:bodyPr>
            <a:noAutofit/>
          </a:bodyPr>
          <a:lstStyle/>
          <a:p>
            <a:pPr algn="r" rtl="1"/>
            <a:r>
              <a:rPr lang="ar-SA" sz="1800" dirty="0" smtClean="0">
                <a:solidFill>
                  <a:schemeClr val="accent1">
                    <a:lumMod val="50000"/>
                  </a:schemeClr>
                </a:solidFill>
                <a:cs typeface="+mj-cs"/>
              </a:rPr>
              <a:t>توفر الحكومة مجموعة من برامج التأمين الحكومية التي توفر التأمين الصحي للمواطنين وموظفي الحكومة تغطي مجموعة متكاملة من الخدمات الوقائية والعلاجية والتعزيزية</a:t>
            </a:r>
          </a:p>
          <a:p>
            <a:pPr algn="r" rtl="1"/>
            <a:r>
              <a:rPr lang="ar-SA" sz="1800" dirty="0" smtClean="0">
                <a:solidFill>
                  <a:schemeClr val="accent1">
                    <a:lumMod val="50000"/>
                  </a:schemeClr>
                </a:solidFill>
                <a:cs typeface="+mj-cs"/>
              </a:rPr>
              <a:t>"</a:t>
            </a:r>
            <a:r>
              <a:rPr lang="ar-SA" sz="1800" dirty="0">
                <a:solidFill>
                  <a:schemeClr val="accent1">
                    <a:lumMod val="50000"/>
                  </a:schemeClr>
                </a:solidFill>
                <a:cs typeface="+mj-cs"/>
              </a:rPr>
              <a:t>سعادة" برنامج ضمان صحي يخدم المواطنين  في إمارة دبي </a:t>
            </a:r>
            <a:r>
              <a:rPr lang="ar-SA" sz="1800" dirty="0" smtClean="0">
                <a:solidFill>
                  <a:schemeClr val="accent1">
                    <a:lumMod val="50000"/>
                  </a:schemeClr>
                </a:solidFill>
                <a:cs typeface="+mj-cs"/>
              </a:rPr>
              <a:t>اطلقه صاحب </a:t>
            </a:r>
            <a:r>
              <a:rPr lang="ar-SA" sz="1800" dirty="0">
                <a:solidFill>
                  <a:schemeClr val="accent1">
                    <a:lumMod val="50000"/>
                  </a:schemeClr>
                </a:solidFill>
                <a:cs typeface="+mj-cs"/>
              </a:rPr>
              <a:t>السمو الشيخ محمد بن راشد آل مكتوم، نائب رئيس الدولة، رئيس مجلس الوزراء، حاكم دبي، رعاه الله، </a:t>
            </a:r>
            <a:r>
              <a:rPr lang="ar-SA" sz="1800" dirty="0" smtClean="0">
                <a:solidFill>
                  <a:schemeClr val="accent1">
                    <a:lumMod val="50000"/>
                  </a:schemeClr>
                </a:solidFill>
                <a:cs typeface="+mj-cs"/>
              </a:rPr>
              <a:t>يهدف الى تحقيق </a:t>
            </a:r>
            <a:r>
              <a:rPr lang="ar-SA" sz="1800" dirty="0">
                <a:solidFill>
                  <a:schemeClr val="accent1">
                    <a:lumMod val="50000"/>
                  </a:schemeClr>
                </a:solidFill>
                <a:cs typeface="+mj-cs"/>
              </a:rPr>
              <a:t>السعادة </a:t>
            </a:r>
            <a:r>
              <a:rPr lang="ar-SA" sz="1800" dirty="0" smtClean="0">
                <a:solidFill>
                  <a:schemeClr val="accent1">
                    <a:lumMod val="50000"/>
                  </a:schemeClr>
                </a:solidFill>
                <a:cs typeface="+mj-cs"/>
              </a:rPr>
              <a:t>من </a:t>
            </a:r>
            <a:r>
              <a:rPr lang="ar-SA" sz="1800" dirty="0">
                <a:solidFill>
                  <a:schemeClr val="accent1">
                    <a:lumMod val="50000"/>
                  </a:schemeClr>
                </a:solidFill>
                <a:cs typeface="+mj-cs"/>
              </a:rPr>
              <a:t>خلال توفير جميع الاختيارات الصحية للمواطنين وجعل صحتهم وسعادتهم أولويةً قصوى</a:t>
            </a:r>
            <a:r>
              <a:rPr lang="ar-SA" sz="1800" dirty="0" smtClean="0">
                <a:solidFill>
                  <a:schemeClr val="accent1">
                    <a:lumMod val="50000"/>
                  </a:schemeClr>
                </a:solidFill>
                <a:cs typeface="+mj-cs"/>
              </a:rPr>
              <a:t>.</a:t>
            </a:r>
            <a:endParaRPr lang="ar-SA" sz="1800" dirty="0">
              <a:solidFill>
                <a:schemeClr val="accent1">
                  <a:lumMod val="50000"/>
                </a:schemeClr>
              </a:solidFill>
              <a:cs typeface="+mj-cs"/>
            </a:endParaRPr>
          </a:p>
          <a:p>
            <a:pPr algn="r" rtl="1"/>
            <a:r>
              <a:rPr lang="ar-SA" sz="1800" dirty="0" smtClean="0">
                <a:solidFill>
                  <a:schemeClr val="accent1">
                    <a:lumMod val="50000"/>
                  </a:schemeClr>
                </a:solidFill>
                <a:cs typeface="+mj-cs"/>
              </a:rPr>
              <a:t>إن </a:t>
            </a:r>
            <a:r>
              <a:rPr lang="ar-SA" sz="1800" dirty="0">
                <a:solidFill>
                  <a:schemeClr val="accent1">
                    <a:lumMod val="50000"/>
                  </a:schemeClr>
                </a:solidFill>
                <a:cs typeface="+mj-cs"/>
              </a:rPr>
              <a:t>برنامج "سعادة" يعد أول برنامج يستخدم بطاقة الهوية الوطنية </a:t>
            </a:r>
            <a:r>
              <a:rPr lang="ar-SA" sz="1800" dirty="0" smtClean="0">
                <a:solidFill>
                  <a:schemeClr val="accent1">
                    <a:lumMod val="50000"/>
                  </a:schemeClr>
                </a:solidFill>
                <a:cs typeface="+mj-cs"/>
              </a:rPr>
              <a:t>كبطاقة </a:t>
            </a:r>
            <a:r>
              <a:rPr lang="ar-SA" sz="1800" dirty="0">
                <a:solidFill>
                  <a:schemeClr val="accent1">
                    <a:lumMod val="50000"/>
                  </a:schemeClr>
                </a:solidFill>
                <a:cs typeface="+mj-cs"/>
              </a:rPr>
              <a:t>التأمين الصحي تستعمل للتسجيل في البرنامج عبر التطبيق الذكي، ومن ثم الاستفادة من جميع الخدمات التي يقدمها البرنامج للمستفيدين منه ضمن شبكة كبيرة من مقدمي الخدمات الصحية المتميزين؛ ممن التزموا بمعايير ومتطلبات البرنامج</a:t>
            </a:r>
            <a:r>
              <a:rPr lang="ar-SA" sz="1800" dirty="0" smtClean="0">
                <a:solidFill>
                  <a:schemeClr val="accent1">
                    <a:lumMod val="50000"/>
                  </a:schemeClr>
                </a:solidFill>
                <a:cs typeface="+mj-cs"/>
              </a:rPr>
              <a:t>.</a:t>
            </a:r>
          </a:p>
          <a:p>
            <a:pPr algn="r" rtl="1"/>
            <a:r>
              <a:rPr lang="ar-SA" sz="1800" dirty="0" smtClean="0">
                <a:solidFill>
                  <a:schemeClr val="accent1">
                    <a:lumMod val="50000"/>
                  </a:schemeClr>
                </a:solidFill>
              </a:rPr>
              <a:t>يغير البرنامج التوجه </a:t>
            </a:r>
            <a:r>
              <a:rPr lang="ar-SA" sz="1800" dirty="0">
                <a:solidFill>
                  <a:schemeClr val="accent1">
                    <a:lumMod val="50000"/>
                  </a:schemeClr>
                </a:solidFill>
              </a:rPr>
              <a:t>من علاج المرض الى الحفاظ على الصحة قبل وقوع المرض أو </a:t>
            </a:r>
            <a:r>
              <a:rPr lang="ar-SA" sz="1800" dirty="0" smtClean="0">
                <a:solidFill>
                  <a:schemeClr val="accent1">
                    <a:lumMod val="50000"/>
                  </a:schemeClr>
                </a:solidFill>
              </a:rPr>
              <a:t>في </a:t>
            </a:r>
            <a:r>
              <a:rPr lang="ar-SA" sz="1800" dirty="0">
                <a:solidFill>
                  <a:schemeClr val="accent1">
                    <a:lumMod val="50000"/>
                  </a:schemeClr>
                </a:solidFill>
              </a:rPr>
              <a:t>مراحله </a:t>
            </a:r>
            <a:r>
              <a:rPr lang="ar-SA" sz="1800" dirty="0" smtClean="0">
                <a:solidFill>
                  <a:schemeClr val="accent1">
                    <a:lumMod val="50000"/>
                  </a:schemeClr>
                </a:solidFill>
              </a:rPr>
              <a:t>الأولى من خلال برنامج وقائي شامل والزامي  </a:t>
            </a:r>
            <a:r>
              <a:rPr lang="ar-SA" sz="1800" dirty="0">
                <a:solidFill>
                  <a:schemeClr val="accent1">
                    <a:lumMod val="50000"/>
                  </a:schemeClr>
                </a:solidFill>
              </a:rPr>
              <a:t>وبالتالي تقليل عبء المرض على المريض والتكلفة على الحكومة </a:t>
            </a:r>
          </a:p>
          <a:p>
            <a:pPr algn="r" rtl="1"/>
            <a:endParaRPr lang="ar-SA" sz="1800" dirty="0">
              <a:solidFill>
                <a:schemeClr val="accent1">
                  <a:lumMod val="50000"/>
                </a:schemeClr>
              </a:solidFill>
              <a:cs typeface="+mj-cs"/>
            </a:endParaRPr>
          </a:p>
        </p:txBody>
      </p:sp>
      <p:sp>
        <p:nvSpPr>
          <p:cNvPr id="8"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t>المواطنين – برامج التأمين الحكومية </a:t>
            </a:r>
            <a:endParaRPr lang="ar-SA" sz="2800" kern="0" dirty="0"/>
          </a:p>
        </p:txBody>
      </p:sp>
      <p:pic>
        <p:nvPicPr>
          <p:cNvPr id="8194" name="Picture 2" descr="C:\Users\hhalyousuf\Documents\DHA new\Funding\1 Nationals insurance\SAADA\event material\Photos\_8107117.jp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4432306" y="4306875"/>
            <a:ext cx="7023098" cy="224739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p:cNvGraphicFramePr>
            <a:graphicFrameLocks noGrp="1"/>
          </p:cNvGraphicFramePr>
          <p:nvPr>
            <p:extLst>
              <p:ext uri="{D42A27DB-BD31-4B8C-83A1-F6EECF244321}">
                <p14:modId xmlns:p14="http://schemas.microsoft.com/office/powerpoint/2010/main" val="1097803662"/>
              </p:ext>
            </p:extLst>
          </p:nvPr>
        </p:nvGraphicFramePr>
        <p:xfrm>
          <a:off x="499535" y="1109158"/>
          <a:ext cx="2539999" cy="3041322"/>
        </p:xfrm>
        <a:graphic>
          <a:graphicData uri="http://schemas.openxmlformats.org/drawingml/2006/table">
            <a:tbl>
              <a:tblPr rtl="1" firstRow="1" bandRow="1">
                <a:tableStyleId>{5C22544A-7EE6-4342-B048-85BDC9FD1C3A}</a:tableStyleId>
              </a:tblPr>
              <a:tblGrid>
                <a:gridCol w="1732331"/>
                <a:gridCol w="807668"/>
              </a:tblGrid>
              <a:tr h="311578">
                <a:tc gridSpan="2">
                  <a:txBody>
                    <a:bodyPr/>
                    <a:lstStyle/>
                    <a:p>
                      <a:pPr algn="ctr" rtl="1" fontAlgn="ctr"/>
                      <a:r>
                        <a:rPr lang="ar-SA" sz="1400" b="1" u="none" strike="noStrike" dirty="0" smtClean="0">
                          <a:effectLst/>
                          <a:latin typeface="+mn-lt"/>
                          <a:cs typeface="+mj-cs"/>
                        </a:rPr>
                        <a:t>أرقام وبيانات</a:t>
                      </a:r>
                      <a:endParaRPr lang="en-US" sz="1400" b="1" i="0" u="none" strike="noStrike" dirty="0">
                        <a:solidFill>
                          <a:schemeClr val="accent5">
                            <a:lumMod val="50000"/>
                          </a:schemeClr>
                        </a:solidFill>
                        <a:effectLst/>
                        <a:latin typeface="+mn-lt"/>
                        <a:cs typeface="+mj-cs"/>
                      </a:endParaRPr>
                    </a:p>
                  </a:txBody>
                  <a:tcPr marL="3255" marR="3255" marT="3418" marB="0" anchor="ctr"/>
                </a:tc>
                <a:tc hMerge="1">
                  <a:txBody>
                    <a:bodyPr/>
                    <a:lstStyle/>
                    <a:p>
                      <a:pPr algn="ctr" rtl="1" fontAlgn="ctr"/>
                      <a:endParaRPr lang="en-US" sz="2000" b="0" i="0" u="none" strike="noStrike" dirty="0">
                        <a:solidFill>
                          <a:schemeClr val="accent5">
                            <a:lumMod val="50000"/>
                          </a:schemeClr>
                        </a:solidFill>
                        <a:effectLst/>
                        <a:latin typeface="+mn-lt"/>
                        <a:cs typeface="+mj-cs"/>
                      </a:endParaRPr>
                    </a:p>
                  </a:txBody>
                  <a:tcPr marL="3255" marR="3255" marT="3418" marB="0" anchor="ctr"/>
                </a:tc>
              </a:tr>
              <a:tr h="331864">
                <a:tc>
                  <a:txBody>
                    <a:bodyPr/>
                    <a:lstStyle/>
                    <a:p>
                      <a:pPr algn="r" rtl="1" fontAlgn="ctr"/>
                      <a:r>
                        <a:rPr lang="ar-SA" sz="1400" b="0" u="none" strike="noStrike" baseline="0" dirty="0" smtClean="0">
                          <a:solidFill>
                            <a:schemeClr val="accent5">
                              <a:lumMod val="50000"/>
                            </a:schemeClr>
                          </a:solidFill>
                          <a:effectLst/>
                          <a:latin typeface="+mn-lt"/>
                          <a:cs typeface="+mj-cs"/>
                        </a:rPr>
                        <a:t>المؤمن عليهم في </a:t>
                      </a:r>
                      <a:r>
                        <a:rPr lang="ar-SA" sz="1400" b="0" u="none" strike="noStrike" baseline="0" dirty="0" err="1" smtClean="0">
                          <a:solidFill>
                            <a:schemeClr val="accent5">
                              <a:lumMod val="50000"/>
                            </a:schemeClr>
                          </a:solidFill>
                          <a:effectLst/>
                          <a:latin typeface="+mn-lt"/>
                          <a:cs typeface="+mj-cs"/>
                        </a:rPr>
                        <a:t>سعاده</a:t>
                      </a:r>
                      <a:r>
                        <a:rPr lang="ar-SA" sz="1400" b="0" u="none" strike="noStrike" baseline="0" dirty="0" smtClean="0">
                          <a:solidFill>
                            <a:schemeClr val="accent5">
                              <a:lumMod val="50000"/>
                            </a:schemeClr>
                          </a:solidFill>
                          <a:effectLst/>
                          <a:latin typeface="+mn-lt"/>
                          <a:cs typeface="+mj-cs"/>
                        </a:rPr>
                        <a:t> حتى الان </a:t>
                      </a:r>
                      <a:endParaRPr lang="en-US" sz="1400" b="0" u="none" strike="noStrike" baseline="0" dirty="0" smtClean="0">
                        <a:solidFill>
                          <a:schemeClr val="accent5">
                            <a:lumMod val="50000"/>
                          </a:schemeClr>
                        </a:solidFill>
                        <a:effectLst/>
                        <a:latin typeface="+mn-lt"/>
                        <a:cs typeface="+mj-cs"/>
                      </a:endParaRPr>
                    </a:p>
                  </a:txBody>
                  <a:tcPr marL="3255" marR="3255" marT="3418" marB="0" anchor="ctr"/>
                </a:tc>
                <a:tc>
                  <a:txBody>
                    <a:bodyPr/>
                    <a:lstStyle/>
                    <a:p>
                      <a:pPr algn="ctr" rtl="1" fontAlgn="ctr"/>
                      <a:r>
                        <a:rPr lang="en-US" sz="1400" b="0" u="none" strike="noStrike" dirty="0" smtClean="0">
                          <a:solidFill>
                            <a:schemeClr val="accent5">
                              <a:lumMod val="50000"/>
                            </a:schemeClr>
                          </a:solidFill>
                          <a:effectLst/>
                          <a:latin typeface="+mn-lt"/>
                          <a:cs typeface="+mj-cs"/>
                        </a:rPr>
                        <a:t>106,179</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متوسط</a:t>
                      </a:r>
                      <a:r>
                        <a:rPr lang="ar-SA" sz="1400" b="0" i="0" u="none" strike="noStrike" baseline="0" dirty="0" smtClean="0">
                          <a:solidFill>
                            <a:schemeClr val="accent5">
                              <a:lumMod val="50000"/>
                            </a:schemeClr>
                          </a:solidFill>
                          <a:effectLst/>
                          <a:latin typeface="+mn-lt"/>
                          <a:cs typeface="+mj-cs"/>
                        </a:rPr>
                        <a:t> عدد عمليات الالتحاق</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ar-SA" sz="1400" b="0" u="none" strike="noStrike" dirty="0" smtClean="0">
                          <a:solidFill>
                            <a:schemeClr val="accent5">
                              <a:lumMod val="50000"/>
                            </a:schemeClr>
                          </a:solidFill>
                          <a:effectLst/>
                          <a:latin typeface="+mn-lt"/>
                          <a:cs typeface="+mj-cs"/>
                        </a:rPr>
                        <a:t>300 يوميا</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baseline="0" dirty="0" smtClean="0">
                          <a:solidFill>
                            <a:schemeClr val="accent5">
                              <a:lumMod val="50000"/>
                            </a:schemeClr>
                          </a:solidFill>
                          <a:effectLst/>
                          <a:latin typeface="+mn-lt"/>
                          <a:cs typeface="+mj-cs"/>
                        </a:rPr>
                        <a:t>العمليات الجراحية</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ar-SA" sz="1400" b="0" i="0" u="none" strike="noStrike" dirty="0" smtClean="0">
                          <a:solidFill>
                            <a:schemeClr val="accent5">
                              <a:lumMod val="50000"/>
                            </a:schemeClr>
                          </a:solidFill>
                          <a:effectLst/>
                          <a:latin typeface="+mn-lt"/>
                          <a:cs typeface="+mj-cs"/>
                        </a:rPr>
                        <a:t>10</a:t>
                      </a:r>
                      <a:r>
                        <a:rPr lang="ar-SA" sz="1400" b="0" i="0" u="none" strike="noStrike" baseline="0" dirty="0" smtClean="0">
                          <a:solidFill>
                            <a:schemeClr val="accent5">
                              <a:lumMod val="50000"/>
                            </a:schemeClr>
                          </a:solidFill>
                          <a:effectLst/>
                          <a:latin typeface="+mn-lt"/>
                          <a:cs typeface="+mj-cs"/>
                        </a:rPr>
                        <a:t> يومياً</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الولادات الجديدة</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ar-SA" sz="1400" b="0" i="0" u="none" strike="noStrike" dirty="0" smtClean="0">
                          <a:solidFill>
                            <a:schemeClr val="accent5">
                              <a:lumMod val="50000"/>
                            </a:schemeClr>
                          </a:solidFill>
                          <a:effectLst/>
                          <a:latin typeface="+mn-lt"/>
                          <a:cs typeface="+mj-cs"/>
                        </a:rPr>
                        <a:t>1136</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متوسط عدد المواليد الجدد</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ar-SA" sz="1400" b="0" i="0" u="none" strike="noStrike" dirty="0" smtClean="0">
                          <a:solidFill>
                            <a:schemeClr val="accent5">
                              <a:lumMod val="50000"/>
                            </a:schemeClr>
                          </a:solidFill>
                          <a:effectLst/>
                          <a:latin typeface="+mn-lt"/>
                          <a:cs typeface="+mj-cs"/>
                        </a:rPr>
                        <a:t>3.1</a:t>
                      </a:r>
                      <a:r>
                        <a:rPr lang="ar-SA" sz="1400" b="0" i="0" u="none" strike="noStrike" baseline="0" dirty="0" smtClean="0">
                          <a:solidFill>
                            <a:schemeClr val="accent5">
                              <a:lumMod val="50000"/>
                            </a:schemeClr>
                          </a:solidFill>
                          <a:effectLst/>
                          <a:latin typeface="+mn-lt"/>
                          <a:cs typeface="+mj-cs"/>
                        </a:rPr>
                        <a:t> في ال</a:t>
                      </a:r>
                      <a:r>
                        <a:rPr lang="ar-SA" sz="1400" b="0" i="0" u="none" strike="noStrike" dirty="0" smtClean="0">
                          <a:solidFill>
                            <a:schemeClr val="accent5">
                              <a:lumMod val="50000"/>
                            </a:schemeClr>
                          </a:solidFill>
                          <a:effectLst/>
                          <a:latin typeface="+mn-lt"/>
                          <a:cs typeface="+mj-cs"/>
                        </a:rPr>
                        <a:t>يومً</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عدد المرضى</a:t>
                      </a:r>
                      <a:r>
                        <a:rPr lang="ar-SA" sz="1400" b="0" i="0" u="none" strike="noStrike" baseline="0" dirty="0" smtClean="0">
                          <a:solidFill>
                            <a:schemeClr val="accent5">
                              <a:lumMod val="50000"/>
                            </a:schemeClr>
                          </a:solidFill>
                          <a:effectLst/>
                          <a:latin typeface="+mn-lt"/>
                          <a:cs typeface="+mj-cs"/>
                        </a:rPr>
                        <a:t> الداخليين</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en-US" sz="1400" b="0" i="0" u="none" strike="noStrike" dirty="0" smtClean="0">
                          <a:solidFill>
                            <a:schemeClr val="accent5">
                              <a:lumMod val="50000"/>
                            </a:schemeClr>
                          </a:solidFill>
                          <a:effectLst/>
                          <a:latin typeface="+mn-lt"/>
                          <a:cs typeface="+mj-cs"/>
                        </a:rPr>
                        <a:t>7162</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زيارات</a:t>
                      </a:r>
                      <a:r>
                        <a:rPr lang="ar-SA" sz="1400" b="0" i="0" u="none" strike="noStrike" baseline="0" dirty="0" smtClean="0">
                          <a:solidFill>
                            <a:schemeClr val="accent5">
                              <a:lumMod val="50000"/>
                            </a:schemeClr>
                          </a:solidFill>
                          <a:effectLst/>
                          <a:latin typeface="+mn-lt"/>
                          <a:cs typeface="+mj-cs"/>
                        </a:rPr>
                        <a:t> </a:t>
                      </a:r>
                      <a:r>
                        <a:rPr lang="ar-SA" sz="1400" b="0" i="0" u="none" strike="noStrike" dirty="0" smtClean="0">
                          <a:solidFill>
                            <a:schemeClr val="accent5">
                              <a:lumMod val="50000"/>
                            </a:schemeClr>
                          </a:solidFill>
                          <a:effectLst/>
                          <a:latin typeface="+mn-lt"/>
                          <a:cs typeface="+mj-cs"/>
                        </a:rPr>
                        <a:t>العيادات الخارجية</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en-US" sz="1400" b="0" i="0" u="none" strike="noStrike" dirty="0" smtClean="0">
                          <a:solidFill>
                            <a:schemeClr val="accent5">
                              <a:lumMod val="50000"/>
                            </a:schemeClr>
                          </a:solidFill>
                          <a:effectLst/>
                          <a:latin typeface="+mn-lt"/>
                          <a:cs typeface="+mj-cs"/>
                        </a:rPr>
                        <a:t>82,005</a:t>
                      </a:r>
                      <a:endParaRPr lang="en-US" sz="14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400" b="0" i="0" u="none" strike="noStrike" dirty="0" smtClean="0">
                          <a:solidFill>
                            <a:schemeClr val="accent5">
                              <a:lumMod val="50000"/>
                            </a:schemeClr>
                          </a:solidFill>
                          <a:effectLst/>
                          <a:latin typeface="+mn-lt"/>
                          <a:cs typeface="+mj-cs"/>
                        </a:rPr>
                        <a:t>نسبة</a:t>
                      </a:r>
                      <a:r>
                        <a:rPr lang="ar-SA" sz="1400" b="0" i="0" u="none" strike="noStrike" baseline="0" dirty="0" smtClean="0">
                          <a:solidFill>
                            <a:schemeClr val="accent5">
                              <a:lumMod val="50000"/>
                            </a:schemeClr>
                          </a:solidFill>
                          <a:effectLst/>
                          <a:latin typeface="+mn-lt"/>
                          <a:cs typeface="+mj-cs"/>
                        </a:rPr>
                        <a:t> الموافقات المبدئية خلال 10 دقائق </a:t>
                      </a:r>
                      <a:endParaRPr lang="en-US" sz="1400" b="0" i="0" u="none" strike="noStrike" dirty="0">
                        <a:solidFill>
                          <a:schemeClr val="accent5">
                            <a:lumMod val="50000"/>
                          </a:schemeClr>
                        </a:solidFill>
                        <a:effectLst/>
                        <a:latin typeface="+mn-lt"/>
                        <a:cs typeface="+mj-cs"/>
                      </a:endParaRPr>
                    </a:p>
                  </a:txBody>
                  <a:tcPr marL="3255" marR="3255" marT="3418" marB="0" anchor="ctr"/>
                </a:tc>
                <a:tc>
                  <a:txBody>
                    <a:bodyPr/>
                    <a:lstStyle/>
                    <a:p>
                      <a:pPr algn="ctr" rtl="1" fontAlgn="ctr"/>
                      <a:r>
                        <a:rPr lang="ar-SA" sz="1400" b="0" i="0" u="none" strike="noStrike" dirty="0" smtClean="0">
                          <a:solidFill>
                            <a:schemeClr val="accent5">
                              <a:lumMod val="50000"/>
                            </a:schemeClr>
                          </a:solidFill>
                          <a:effectLst/>
                          <a:latin typeface="+mn-lt"/>
                          <a:cs typeface="+mj-cs"/>
                        </a:rPr>
                        <a:t>90%</a:t>
                      </a:r>
                      <a:endParaRPr lang="en-US" sz="1400" b="0" i="0" u="none" strike="noStrike" dirty="0">
                        <a:solidFill>
                          <a:schemeClr val="accent5">
                            <a:lumMod val="50000"/>
                          </a:schemeClr>
                        </a:solidFill>
                        <a:effectLst/>
                        <a:latin typeface="+mn-lt"/>
                        <a:cs typeface="+mj-cs"/>
                      </a:endParaRPr>
                    </a:p>
                  </a:txBody>
                  <a:tcPr marL="3255" marR="3255" marT="3418" marB="0" anchor="ctr"/>
                </a:tc>
              </a:tr>
            </a:tbl>
          </a:graphicData>
        </a:graphic>
      </p:graphicFrame>
    </p:spTree>
    <p:extLst>
      <p:ext uri="{BB962C8B-B14F-4D97-AF65-F5344CB8AC3E}">
        <p14:creationId xmlns:p14="http://schemas.microsoft.com/office/powerpoint/2010/main" val="8437297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42792794"/>
              </p:ext>
            </p:extLst>
          </p:nvPr>
        </p:nvGraphicFramePr>
        <p:xfrm>
          <a:off x="6460067" y="1727199"/>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p:cNvSpPr txBox="1"/>
          <p:nvPr/>
        </p:nvSpPr>
        <p:spPr>
          <a:xfrm>
            <a:off x="6824134" y="1320801"/>
            <a:ext cx="4038600" cy="338554"/>
          </a:xfrm>
          <a:prstGeom prst="rect">
            <a:avLst/>
          </a:prstGeom>
          <a:noFill/>
        </p:spPr>
        <p:txBody>
          <a:bodyPr wrap="square" rtlCol="0">
            <a:spAutoFit/>
          </a:bodyPr>
          <a:lstStyle/>
          <a:p>
            <a:pPr algn="r"/>
            <a:r>
              <a:rPr lang="ar-AE" sz="1600" dirty="0" smtClean="0">
                <a:cs typeface="+mj-cs"/>
              </a:rPr>
              <a:t> اجمال</a:t>
            </a:r>
            <a:r>
              <a:rPr lang="ar-SA" sz="1600" dirty="0" smtClean="0">
                <a:cs typeface="+mj-cs"/>
              </a:rPr>
              <a:t>ي</a:t>
            </a:r>
            <a:r>
              <a:rPr lang="ar-AE" sz="1600" dirty="0" smtClean="0">
                <a:cs typeface="+mj-cs"/>
              </a:rPr>
              <a:t> عدد </a:t>
            </a:r>
            <a:r>
              <a:rPr lang="ar-SA" sz="1600" dirty="0" smtClean="0">
                <a:cs typeface="+mj-cs"/>
              </a:rPr>
              <a:t>المقيمين </a:t>
            </a:r>
            <a:r>
              <a:rPr lang="ar-AE" sz="1600" dirty="0" smtClean="0">
                <a:cs typeface="+mj-cs"/>
              </a:rPr>
              <a:t>الوافدين </a:t>
            </a:r>
            <a:r>
              <a:rPr lang="ar-SA" sz="1600" kern="0" dirty="0">
                <a:cs typeface="+mj-cs"/>
              </a:rPr>
              <a:t>المؤمن عليهم في دبي</a:t>
            </a:r>
            <a:endParaRPr lang="en-GB" sz="1600" dirty="0">
              <a:cs typeface="+mj-cs"/>
            </a:endParaRPr>
          </a:p>
        </p:txBody>
      </p:sp>
      <p:sp>
        <p:nvSpPr>
          <p:cNvPr id="6" name="TextBox 5"/>
          <p:cNvSpPr txBox="1"/>
          <p:nvPr/>
        </p:nvSpPr>
        <p:spPr>
          <a:xfrm rot="16200000">
            <a:off x="5669559" y="3051019"/>
            <a:ext cx="1222217" cy="369332"/>
          </a:xfrm>
          <a:prstGeom prst="rect">
            <a:avLst/>
          </a:prstGeom>
          <a:noFill/>
        </p:spPr>
        <p:txBody>
          <a:bodyPr wrap="square" rtlCol="0">
            <a:spAutoFit/>
          </a:bodyPr>
          <a:lstStyle/>
          <a:p>
            <a:pPr algn="ctr"/>
            <a:r>
              <a:rPr lang="ar-AE" dirty="0" smtClean="0"/>
              <a:t>مليون </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3853998875"/>
              </p:ext>
            </p:extLst>
          </p:nvPr>
        </p:nvGraphicFramePr>
        <p:xfrm>
          <a:off x="711201" y="1371857"/>
          <a:ext cx="5113196" cy="3149350"/>
        </p:xfrm>
        <a:graphic>
          <a:graphicData uri="http://schemas.openxmlformats.org/drawingml/2006/table">
            <a:tbl>
              <a:tblPr rtl="1" firstRow="1" bandRow="1">
                <a:tableStyleId>{5C22544A-7EE6-4342-B048-85BDC9FD1C3A}</a:tableStyleId>
              </a:tblPr>
              <a:tblGrid>
                <a:gridCol w="2527526"/>
                <a:gridCol w="1287440"/>
                <a:gridCol w="1298230"/>
              </a:tblGrid>
              <a:tr h="795070">
                <a:tc>
                  <a:txBody>
                    <a:bodyPr/>
                    <a:lstStyle/>
                    <a:p>
                      <a:pPr algn="ctr" rtl="1"/>
                      <a:r>
                        <a:rPr lang="ar-SA" sz="1400" dirty="0" smtClean="0"/>
                        <a:t>المرحلة</a:t>
                      </a:r>
                      <a:endParaRPr lang="ar-SA" sz="1400" dirty="0"/>
                    </a:p>
                  </a:txBody>
                  <a:tcPr marL="110836" marR="110836" anchor="ct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ar-SA" sz="1400" dirty="0" smtClean="0"/>
                        <a:t>عدد</a:t>
                      </a:r>
                      <a:r>
                        <a:rPr lang="ar-SA" sz="1400" baseline="0" dirty="0" smtClean="0"/>
                        <a:t> المشمولين بالتأمين </a:t>
                      </a:r>
                      <a:endParaRPr lang="ar-SA" sz="1400" dirty="0" smtClean="0"/>
                    </a:p>
                  </a:txBody>
                  <a:tcPr marL="110836" marR="110836" anchor="ctr"/>
                </a:tc>
                <a:tc>
                  <a:txBody>
                    <a:bodyPr/>
                    <a:lstStyle/>
                    <a:p>
                      <a:pPr algn="ctr" rtl="1"/>
                      <a:r>
                        <a:rPr lang="ar-SA" sz="1400" dirty="0" smtClean="0"/>
                        <a:t>التاريخ</a:t>
                      </a:r>
                      <a:endParaRPr lang="ar-SA" sz="1400" dirty="0"/>
                    </a:p>
                  </a:txBody>
                  <a:tcPr marL="110836" marR="110836" anchor="ctr"/>
                </a:tc>
              </a:tr>
              <a:tr h="554140">
                <a:tc>
                  <a:txBody>
                    <a:bodyPr/>
                    <a:lstStyle/>
                    <a:p>
                      <a:pPr algn="r" rtl="1"/>
                      <a:r>
                        <a:rPr lang="ar-SA" sz="1400" dirty="0" smtClean="0">
                          <a:solidFill>
                            <a:schemeClr val="accent5">
                              <a:lumMod val="50000"/>
                            </a:schemeClr>
                          </a:solidFill>
                        </a:rPr>
                        <a:t>عند</a:t>
                      </a:r>
                      <a:r>
                        <a:rPr lang="ar-SA" sz="1400" baseline="0" dirty="0" smtClean="0">
                          <a:solidFill>
                            <a:schemeClr val="accent5">
                              <a:lumMod val="50000"/>
                            </a:schemeClr>
                          </a:solidFill>
                        </a:rPr>
                        <a:t> اعتماد قانون الضمان الصحي</a:t>
                      </a:r>
                      <a:endParaRPr lang="ar-SA" sz="1400" dirty="0">
                        <a:solidFill>
                          <a:schemeClr val="accent5">
                            <a:lumMod val="50000"/>
                          </a:schemeClr>
                        </a:solidFill>
                      </a:endParaRPr>
                    </a:p>
                  </a:txBody>
                  <a:tcPr marL="110836" marR="110836" anchor="ctr"/>
                </a:tc>
                <a:tc>
                  <a:txBody>
                    <a:bodyPr/>
                    <a:lstStyle/>
                    <a:p>
                      <a:pPr algn="ctr" rtl="1"/>
                      <a:r>
                        <a:rPr lang="ar-SA" sz="1400" dirty="0" smtClean="0">
                          <a:solidFill>
                            <a:schemeClr val="accent5">
                              <a:lumMod val="50000"/>
                            </a:schemeClr>
                          </a:solidFill>
                        </a:rPr>
                        <a:t>1.1 مليون شخص</a:t>
                      </a:r>
                      <a:endParaRPr lang="ar-SA" sz="1400" dirty="0">
                        <a:solidFill>
                          <a:schemeClr val="accent5">
                            <a:lumMod val="50000"/>
                          </a:schemeClr>
                        </a:solidFill>
                      </a:endParaRPr>
                    </a:p>
                  </a:txBody>
                  <a:tcPr marL="110836" marR="110836"/>
                </a:tc>
                <a:tc>
                  <a:txBody>
                    <a:bodyPr/>
                    <a:lstStyle/>
                    <a:p>
                      <a:pPr algn="ctr" rtl="1"/>
                      <a:r>
                        <a:rPr lang="ar-SA" sz="1400" dirty="0" smtClean="0">
                          <a:solidFill>
                            <a:schemeClr val="accent5">
                              <a:lumMod val="50000"/>
                            </a:schemeClr>
                          </a:solidFill>
                        </a:rPr>
                        <a:t>نوفمبر 2013</a:t>
                      </a:r>
                      <a:endParaRPr lang="ar-SA" sz="1400" dirty="0">
                        <a:solidFill>
                          <a:schemeClr val="accent5">
                            <a:lumMod val="50000"/>
                          </a:schemeClr>
                        </a:solidFill>
                      </a:endParaRPr>
                    </a:p>
                  </a:txBody>
                  <a:tcPr marL="110836" marR="110836"/>
                </a:tc>
              </a:tr>
              <a:tr h="691860">
                <a:tc>
                  <a:txBody>
                    <a:bodyPr/>
                    <a:lstStyle/>
                    <a:p>
                      <a:pPr algn="r" rtl="1"/>
                      <a:r>
                        <a:rPr lang="ar-SA" sz="1400" dirty="0" smtClean="0">
                          <a:solidFill>
                            <a:schemeClr val="accent5">
                              <a:lumMod val="50000"/>
                            </a:schemeClr>
                          </a:solidFill>
                        </a:rPr>
                        <a:t>المرحلة</a:t>
                      </a:r>
                      <a:r>
                        <a:rPr lang="ar-SA" sz="1400" baseline="0" dirty="0" smtClean="0">
                          <a:solidFill>
                            <a:schemeClr val="accent5">
                              <a:lumMod val="50000"/>
                            </a:schemeClr>
                          </a:solidFill>
                        </a:rPr>
                        <a:t>  الاولى (الشركات &gt; 1000 موظف)</a:t>
                      </a:r>
                      <a:endParaRPr lang="ar-SA" sz="1400" dirty="0">
                        <a:solidFill>
                          <a:schemeClr val="accent5">
                            <a:lumMod val="50000"/>
                          </a:schemeClr>
                        </a:solidFill>
                      </a:endParaRPr>
                    </a:p>
                  </a:txBody>
                  <a:tcPr marL="110836" marR="110836" anchor="ctr"/>
                </a:tc>
                <a:tc>
                  <a:txBody>
                    <a:bodyPr/>
                    <a:lstStyle/>
                    <a:p>
                      <a:pPr algn="ctr" rtl="1"/>
                      <a:r>
                        <a:rPr lang="ar-SA" sz="1400" dirty="0" smtClean="0">
                          <a:solidFill>
                            <a:schemeClr val="accent5">
                              <a:lumMod val="50000"/>
                            </a:schemeClr>
                          </a:solidFill>
                        </a:rPr>
                        <a:t>1.9</a:t>
                      </a:r>
                      <a:r>
                        <a:rPr lang="ar-SA" sz="1400" baseline="0" dirty="0" smtClean="0">
                          <a:solidFill>
                            <a:schemeClr val="accent5">
                              <a:lumMod val="50000"/>
                            </a:schemeClr>
                          </a:solidFill>
                        </a:rPr>
                        <a:t> مليون شخص</a:t>
                      </a:r>
                      <a:endParaRPr lang="ar-SA" sz="1400" dirty="0">
                        <a:solidFill>
                          <a:schemeClr val="accent5">
                            <a:lumMod val="50000"/>
                          </a:schemeClr>
                        </a:solidFill>
                      </a:endParaRPr>
                    </a:p>
                  </a:txBody>
                  <a:tcPr marL="110836" marR="110836"/>
                </a:tc>
                <a:tc>
                  <a:txBody>
                    <a:bodyPr/>
                    <a:lstStyle/>
                    <a:p>
                      <a:pPr algn="ctr" rtl="1"/>
                      <a:r>
                        <a:rPr lang="ar-SA" sz="1400" dirty="0" smtClean="0">
                          <a:solidFill>
                            <a:schemeClr val="accent5">
                              <a:lumMod val="50000"/>
                            </a:schemeClr>
                          </a:solidFill>
                        </a:rPr>
                        <a:t>ديسمبر 2014</a:t>
                      </a:r>
                      <a:endParaRPr lang="ar-SA" sz="1400" dirty="0">
                        <a:solidFill>
                          <a:schemeClr val="accent5">
                            <a:lumMod val="50000"/>
                          </a:schemeClr>
                        </a:solidFill>
                      </a:endParaRPr>
                    </a:p>
                  </a:txBody>
                  <a:tcPr marL="110836" marR="110836"/>
                </a:tc>
              </a:tr>
              <a:tr h="554140">
                <a:tc>
                  <a:txBody>
                    <a:bodyPr/>
                    <a:lstStyle/>
                    <a:p>
                      <a:pPr algn="r" rtl="1"/>
                      <a:r>
                        <a:rPr lang="ar-SA" sz="1400" dirty="0" smtClean="0">
                          <a:solidFill>
                            <a:schemeClr val="accent5">
                              <a:lumMod val="50000"/>
                            </a:schemeClr>
                          </a:solidFill>
                        </a:rPr>
                        <a:t>المرحلة</a:t>
                      </a:r>
                      <a:r>
                        <a:rPr lang="ar-SA" sz="1400" baseline="0" dirty="0" smtClean="0">
                          <a:solidFill>
                            <a:schemeClr val="accent5">
                              <a:lumMod val="50000"/>
                            </a:schemeClr>
                          </a:solidFill>
                        </a:rPr>
                        <a:t> الثانية (الشركات &gt; 100 موظف)</a:t>
                      </a:r>
                      <a:endParaRPr lang="ar-SA" sz="1400" dirty="0">
                        <a:solidFill>
                          <a:schemeClr val="accent5">
                            <a:lumMod val="50000"/>
                          </a:schemeClr>
                        </a:solidFill>
                      </a:endParaRPr>
                    </a:p>
                  </a:txBody>
                  <a:tcPr marL="110836" marR="110836" anchor="ctr"/>
                </a:tc>
                <a:tc>
                  <a:txBody>
                    <a:bodyPr/>
                    <a:lstStyle/>
                    <a:p>
                      <a:pPr algn="ctr" rtl="1"/>
                      <a:r>
                        <a:rPr lang="ar-SA" sz="1400" dirty="0" smtClean="0">
                          <a:solidFill>
                            <a:schemeClr val="accent5">
                              <a:lumMod val="50000"/>
                            </a:schemeClr>
                          </a:solidFill>
                        </a:rPr>
                        <a:t>2.6 مليون شخص</a:t>
                      </a:r>
                      <a:endParaRPr lang="ar-SA" sz="1400" dirty="0">
                        <a:solidFill>
                          <a:schemeClr val="accent5">
                            <a:lumMod val="50000"/>
                          </a:schemeClr>
                        </a:solidFill>
                      </a:endParaRPr>
                    </a:p>
                  </a:txBody>
                  <a:tcPr marL="110836" marR="110836"/>
                </a:tc>
                <a:tc>
                  <a:txBody>
                    <a:bodyPr/>
                    <a:lstStyle/>
                    <a:p>
                      <a:pPr algn="ctr" rtl="1"/>
                      <a:r>
                        <a:rPr lang="ar-SA" sz="1400" dirty="0" smtClean="0">
                          <a:solidFill>
                            <a:schemeClr val="accent5">
                              <a:lumMod val="50000"/>
                            </a:schemeClr>
                          </a:solidFill>
                        </a:rPr>
                        <a:t>أغسطس 2015</a:t>
                      </a:r>
                      <a:endParaRPr lang="ar-SA" sz="1400" dirty="0">
                        <a:solidFill>
                          <a:schemeClr val="accent5">
                            <a:lumMod val="50000"/>
                          </a:schemeClr>
                        </a:solidFill>
                      </a:endParaRPr>
                    </a:p>
                  </a:txBody>
                  <a:tcPr marL="110836" marR="110836"/>
                </a:tc>
              </a:tr>
              <a:tr h="554140">
                <a:tc>
                  <a:txBody>
                    <a:bodyPr/>
                    <a:lstStyle/>
                    <a:p>
                      <a:pPr algn="r" rtl="1"/>
                      <a:r>
                        <a:rPr lang="ar-SA" sz="1400" dirty="0" smtClean="0">
                          <a:solidFill>
                            <a:schemeClr val="accent5">
                              <a:lumMod val="50000"/>
                            </a:schemeClr>
                          </a:solidFill>
                        </a:rPr>
                        <a:t>المرحلة</a:t>
                      </a:r>
                      <a:r>
                        <a:rPr lang="ar-SA" sz="1400" baseline="0" dirty="0" smtClean="0">
                          <a:solidFill>
                            <a:schemeClr val="accent5">
                              <a:lumMod val="50000"/>
                            </a:schemeClr>
                          </a:solidFill>
                        </a:rPr>
                        <a:t> الثالثة (الشركات &lt; 100 موظف والأفراد)</a:t>
                      </a:r>
                      <a:endParaRPr lang="ar-SA" sz="1400" dirty="0">
                        <a:solidFill>
                          <a:schemeClr val="accent5">
                            <a:lumMod val="50000"/>
                          </a:schemeClr>
                        </a:solidFill>
                      </a:endParaRPr>
                    </a:p>
                  </a:txBody>
                  <a:tcPr marL="110836" marR="110836" anchor="ctr"/>
                </a:tc>
                <a:tc>
                  <a:txBody>
                    <a:bodyPr/>
                    <a:lstStyle/>
                    <a:p>
                      <a:pPr algn="ctr" rtl="1"/>
                      <a:r>
                        <a:rPr lang="ar-SA" sz="1400" dirty="0" smtClean="0">
                          <a:solidFill>
                            <a:schemeClr val="accent5">
                              <a:lumMod val="50000"/>
                            </a:schemeClr>
                          </a:solidFill>
                        </a:rPr>
                        <a:t>4 </a:t>
                      </a:r>
                      <a:r>
                        <a:rPr lang="ar-SA" sz="1400" baseline="0" dirty="0" smtClean="0">
                          <a:solidFill>
                            <a:schemeClr val="accent5">
                              <a:lumMod val="50000"/>
                            </a:schemeClr>
                          </a:solidFill>
                        </a:rPr>
                        <a:t>مليون شخص</a:t>
                      </a:r>
                      <a:endParaRPr lang="ar-SA" sz="1400" dirty="0">
                        <a:solidFill>
                          <a:schemeClr val="accent5">
                            <a:lumMod val="50000"/>
                          </a:schemeClr>
                        </a:solidFill>
                      </a:endParaRPr>
                    </a:p>
                  </a:txBody>
                  <a:tcPr marL="110836" marR="110836"/>
                </a:tc>
                <a:tc>
                  <a:txBody>
                    <a:bodyPr/>
                    <a:lstStyle/>
                    <a:p>
                      <a:pPr algn="ctr" rtl="1"/>
                      <a:r>
                        <a:rPr lang="ar-SA" sz="1400" dirty="0" smtClean="0">
                          <a:solidFill>
                            <a:schemeClr val="accent5">
                              <a:lumMod val="50000"/>
                            </a:schemeClr>
                          </a:solidFill>
                        </a:rPr>
                        <a:t>ديسمبر 2016</a:t>
                      </a:r>
                      <a:endParaRPr lang="ar-SA" sz="1400" dirty="0">
                        <a:solidFill>
                          <a:schemeClr val="accent5">
                            <a:lumMod val="50000"/>
                          </a:schemeClr>
                        </a:solidFill>
                      </a:endParaRPr>
                    </a:p>
                  </a:txBody>
                  <a:tcPr marL="110836" marR="110836"/>
                </a:tc>
              </a:tr>
            </a:tbl>
          </a:graphicData>
        </a:graphic>
      </p:graphicFrame>
      <p:sp>
        <p:nvSpPr>
          <p:cNvPr id="9" name="Title 4"/>
          <p:cNvSpPr txBox="1">
            <a:spLocks/>
          </p:cNvSpPr>
          <p:nvPr/>
        </p:nvSpPr>
        <p:spPr>
          <a:xfrm>
            <a:off x="4146487" y="168983"/>
            <a:ext cx="6297532"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a:r>
              <a:rPr lang="ar-SA" sz="2800" kern="0" dirty="0" smtClean="0"/>
              <a:t>المقيمون الوافدون</a:t>
            </a:r>
            <a:endParaRPr lang="ar-SA" sz="2800" kern="0" dirty="0"/>
          </a:p>
        </p:txBody>
      </p:sp>
      <p:graphicFrame>
        <p:nvGraphicFramePr>
          <p:cNvPr id="10" name="Conclusion"/>
          <p:cNvGraphicFramePr>
            <a:graphicFrameLocks noGrp="1"/>
          </p:cNvGraphicFramePr>
          <p:nvPr>
            <p:extLst>
              <p:ext uri="{D42A27DB-BD31-4B8C-83A1-F6EECF244321}">
                <p14:modId xmlns:p14="http://schemas.microsoft.com/office/powerpoint/2010/main" val="470748372"/>
              </p:ext>
            </p:extLst>
          </p:nvPr>
        </p:nvGraphicFramePr>
        <p:xfrm>
          <a:off x="1082642" y="5334991"/>
          <a:ext cx="10515600" cy="1188720"/>
        </p:xfrm>
        <a:graphic>
          <a:graphicData uri="http://schemas.openxmlformats.org/drawingml/2006/table">
            <a:tbl>
              <a:tblPr firstRow="1" bandRow="1">
                <a:tableStyleId>{5C22544A-7EE6-4342-B048-85BDC9FD1C3A}</a:tableStyleId>
              </a:tblPr>
              <a:tblGrid>
                <a:gridCol w="10515600"/>
              </a:tblGrid>
              <a:tr h="254000">
                <a:tc>
                  <a:txBody>
                    <a:bodyPr/>
                    <a:lstStyle/>
                    <a:p>
                      <a:pPr algn="r" rtl="1"/>
                      <a:r>
                        <a:rPr kumimoji="0" lang="ar-AE" sz="2400" b="0" i="0" u="none" baseline="0" dirty="0" smtClean="0">
                          <a:solidFill>
                            <a:schemeClr val="tx2"/>
                          </a:solidFill>
                          <a:latin typeface="+mj-lt"/>
                          <a:cs typeface="+mj-lt"/>
                          <a:sym typeface="+mj-lt"/>
                        </a:rPr>
                        <a:t>المقومات التي تضمن توفير التغطية التأمينية هي:</a:t>
                      </a:r>
                    </a:p>
                    <a:p>
                      <a:pPr marL="342900" indent="-342900" algn="r" rtl="1">
                        <a:buFont typeface="Arial" panose="020B0604020202020204" pitchFamily="34" charset="0"/>
                        <a:buChar char="•"/>
                      </a:pPr>
                      <a:r>
                        <a:rPr kumimoji="0" lang="ar-AE" sz="2400" b="0" i="0" u="none" baseline="0" dirty="0" smtClean="0">
                          <a:solidFill>
                            <a:schemeClr val="tx2"/>
                          </a:solidFill>
                          <a:latin typeface="+mj-lt"/>
                          <a:cs typeface="+mj-lt"/>
                          <a:sym typeface="+mj-lt"/>
                        </a:rPr>
                        <a:t>ربط الاقامة بتوافر التأمين الصحي عند التقديم والتجديد (تم التفعيل)</a:t>
                      </a:r>
                    </a:p>
                    <a:p>
                      <a:pPr marL="342900" indent="-342900" algn="r" rtl="1">
                        <a:buFont typeface="Arial" panose="020B0604020202020204" pitchFamily="34" charset="0"/>
                        <a:buChar char="•"/>
                      </a:pPr>
                      <a:r>
                        <a:rPr kumimoji="0" lang="ar-AE" sz="2400" b="0" i="0" u="none" baseline="0" dirty="0" smtClean="0">
                          <a:solidFill>
                            <a:schemeClr val="tx2"/>
                          </a:solidFill>
                          <a:latin typeface="+mj-lt"/>
                          <a:cs typeface="+mj-lt"/>
                          <a:sym typeface="+mj-lt"/>
                        </a:rPr>
                        <a:t>غرامات التأخير (تم اعتماد الرسوم والغرامات من سمو رئيس المجلس التنفيذي)</a:t>
                      </a:r>
                      <a:endParaRPr kumimoji="0" lang="en-GB" sz="2400" b="0" i="0" u="none" baseline="0" dirty="0">
                        <a:solidFill>
                          <a:schemeClr val="tx2"/>
                        </a:solidFill>
                        <a:latin typeface="+mj-lt"/>
                        <a:cs typeface="+mj-lt"/>
                        <a:sym typeface="+mj-lt"/>
                      </a:endParaRPr>
                    </a:p>
                  </a:txBody>
                  <a:tcPr anchor="b">
                    <a:lnL w="12700" cmpd="sng">
                      <a:solidFill>
                        <a:schemeClr val="lt1"/>
                      </a:solidFill>
                    </a:lnL>
                    <a:lnR w="12700" cmpd="sng">
                      <a:solidFill>
                        <a:schemeClr val="lt1"/>
                      </a:solidFill>
                    </a:lnR>
                    <a:lnT w="9525" cmpd="sng">
                      <a:solidFill>
                        <a:schemeClr val="accent4"/>
                      </a:solidFill>
                    </a:lnT>
                    <a:lnB w="9525" cmpd="sng">
                      <a:solidFill>
                        <a:schemeClr val="accent4"/>
                      </a:solidFill>
                    </a:lnB>
                    <a:noFill/>
                  </a:tcPr>
                </a:tc>
              </a:tr>
            </a:tbl>
          </a:graphicData>
        </a:graphic>
      </p:graphicFrame>
      <p:sp>
        <p:nvSpPr>
          <p:cNvPr id="8" name="Explosion 2 7"/>
          <p:cNvSpPr/>
          <p:nvPr/>
        </p:nvSpPr>
        <p:spPr>
          <a:xfrm>
            <a:off x="9922933" y="2048934"/>
            <a:ext cx="2074335" cy="1186751"/>
          </a:xfrm>
          <a:prstGeom prst="irregularSeal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A" sz="1100" b="1" dirty="0" smtClean="0"/>
              <a:t>حالياً  قرابة 3.6 مليون شخص</a:t>
            </a:r>
            <a:endParaRPr lang="ar-SA" sz="1100" b="1" dirty="0"/>
          </a:p>
        </p:txBody>
      </p:sp>
      <p:sp>
        <p:nvSpPr>
          <p:cNvPr id="11" name="Explosion 2 10"/>
          <p:cNvSpPr/>
          <p:nvPr/>
        </p:nvSpPr>
        <p:spPr>
          <a:xfrm>
            <a:off x="160868" y="4318001"/>
            <a:ext cx="3674533" cy="2150514"/>
          </a:xfrm>
          <a:prstGeom prst="irregularSeal2">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1200" b="1" dirty="0" smtClean="0"/>
              <a:t>الباقة الأساسية لفئة العمالة تتراوح ما بين 550 – 650 درهم للشخص سنوياً وتوفر الحماية للعامل وصاحب العمل</a:t>
            </a:r>
          </a:p>
        </p:txBody>
      </p:sp>
    </p:spTree>
    <p:extLst>
      <p:ext uri="{BB962C8B-B14F-4D97-AF65-F5344CB8AC3E}">
        <p14:creationId xmlns:p14="http://schemas.microsoft.com/office/powerpoint/2010/main" val="2204593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4294967295"/>
          </p:nvPr>
        </p:nvSpPr>
        <p:spPr>
          <a:xfrm>
            <a:off x="4423852" y="1117582"/>
            <a:ext cx="7023098" cy="4494851"/>
          </a:xfrm>
          <a:solidFill>
            <a:schemeClr val="accent5">
              <a:lumMod val="20000"/>
              <a:lumOff val="80000"/>
            </a:schemeClr>
          </a:solidFill>
        </p:spPr>
        <p:txBody>
          <a:bodyPr>
            <a:noAutofit/>
          </a:bodyPr>
          <a:lstStyle/>
          <a:p>
            <a:pPr marL="0" indent="0" algn="r" rtl="1">
              <a:buNone/>
            </a:pPr>
            <a:endParaRPr lang="ar-SA" sz="1800" dirty="0" smtClean="0">
              <a:solidFill>
                <a:schemeClr val="accent1">
                  <a:lumMod val="50000"/>
                </a:schemeClr>
              </a:solidFill>
              <a:cs typeface="+mj-cs"/>
            </a:endParaRPr>
          </a:p>
          <a:p>
            <a:pPr marL="0" indent="0" algn="r" rtl="1">
              <a:buNone/>
            </a:pPr>
            <a:r>
              <a:rPr lang="ar-SA" sz="1800" dirty="0" smtClean="0">
                <a:solidFill>
                  <a:schemeClr val="accent1">
                    <a:lumMod val="50000"/>
                  </a:schemeClr>
                </a:solidFill>
                <a:cs typeface="+mj-cs"/>
              </a:rPr>
              <a:t>يشكل المقيمون نسبة كبيرة من سكان دولة الامارات وتهدف منظومة الضمان الصحي في الامارة الى توفير باقة متوازنة من التغطية الصحية للخدمات الاساسية بتكلفة معقولة لهذه الفئة بالطريقة التالية:</a:t>
            </a:r>
          </a:p>
          <a:p>
            <a:pPr algn="r" rtl="1"/>
            <a:r>
              <a:rPr lang="ar-SA" sz="1800" b="1" dirty="0" smtClean="0">
                <a:solidFill>
                  <a:schemeClr val="accent5">
                    <a:lumMod val="50000"/>
                  </a:schemeClr>
                </a:solidFill>
                <a:cs typeface="+mj-cs"/>
              </a:rPr>
              <a:t>فئة ذوي الخل المحدود (الدخل الشهري أقل من 1100 دولار للشخص):                  </a:t>
            </a:r>
            <a:r>
              <a:rPr lang="ar-SA" sz="1800" dirty="0" smtClean="0">
                <a:solidFill>
                  <a:schemeClr val="accent1">
                    <a:lumMod val="50000"/>
                  </a:schemeClr>
                </a:solidFill>
                <a:cs typeface="+mj-cs"/>
              </a:rPr>
              <a:t>ترخص الهيئة 9 شركات تأمين تتنافس لتوفير التأمين الصحي لهذه الفئة حيث تتراوح الباقة الاساسية من 550 – 650 درهم للشخص سنوياً (150-177 دولار) حيث يثبت سعر الباقة ولا يتغير بتغير العمر أو الحالة الصحية للمستفيد </a:t>
            </a:r>
          </a:p>
          <a:p>
            <a:pPr algn="r" rtl="1"/>
            <a:r>
              <a:rPr lang="ar-SA" sz="1800" b="1" dirty="0" smtClean="0">
                <a:solidFill>
                  <a:schemeClr val="accent1">
                    <a:lumMod val="50000"/>
                  </a:schemeClr>
                </a:solidFill>
                <a:cs typeface="+mj-cs"/>
              </a:rPr>
              <a:t>فئة غير ذوي الدخل المحدود:</a:t>
            </a:r>
            <a:r>
              <a:rPr lang="ar-SA" sz="1800" dirty="0" smtClean="0">
                <a:solidFill>
                  <a:schemeClr val="accent1">
                    <a:lumMod val="50000"/>
                  </a:schemeClr>
                </a:solidFill>
                <a:cs typeface="+mj-cs"/>
              </a:rPr>
              <a:t> ينص القانون على ضرورة توفير صاحب العمل أو الكفيل الباقة الاساسية على الأقل من أية من الشركات  المرخصة في الامارة، تضمن الحكومة وجود باقات بأسعار معقولة لجميع الفئات بما فيها كبار السن ويمكن لصاحب العمل أو المستفيد ترقية الباقات حسب رغبتهم</a:t>
            </a:r>
          </a:p>
          <a:p>
            <a:pPr algn="r" rtl="1"/>
            <a:r>
              <a:rPr lang="ar-SA" sz="1800" dirty="0" smtClean="0">
                <a:solidFill>
                  <a:schemeClr val="accent1">
                    <a:lumMod val="50000"/>
                  </a:schemeClr>
                </a:solidFill>
                <a:cs typeface="+mj-cs"/>
              </a:rPr>
              <a:t>تراقب الهيئة جميع الباقات وتضمن حماية الافراد وضمان حقوقهم وتغطيتهم من قبل شركات التأمين كما تراقب الكفاءة واية محاولات سوء استغلال التأمين وكذلك جودة الخدمات الصحية المقدمة للجميع </a:t>
            </a:r>
          </a:p>
          <a:p>
            <a:pPr algn="r" rtl="1"/>
            <a:endParaRPr lang="ar-SA" sz="1800" dirty="0">
              <a:solidFill>
                <a:schemeClr val="accent1">
                  <a:lumMod val="50000"/>
                </a:schemeClr>
              </a:solidFill>
              <a:cs typeface="+mj-cs"/>
            </a:endParaRPr>
          </a:p>
        </p:txBody>
      </p:sp>
      <p:sp>
        <p:nvSpPr>
          <p:cNvPr id="8" name="Title 4"/>
          <p:cNvSpPr txBox="1">
            <a:spLocks/>
          </p:cNvSpPr>
          <p:nvPr/>
        </p:nvSpPr>
        <p:spPr>
          <a:xfrm>
            <a:off x="3509818" y="168983"/>
            <a:ext cx="6934201"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t>المقيمون: الفئات والأهداف والية العمل </a:t>
            </a:r>
            <a:endParaRPr lang="ar-SA" sz="2800" kern="0" dirty="0"/>
          </a:p>
        </p:txBody>
      </p:sp>
      <p:graphicFrame>
        <p:nvGraphicFramePr>
          <p:cNvPr id="9" name="Table 8"/>
          <p:cNvGraphicFramePr>
            <a:graphicFrameLocks noGrp="1"/>
          </p:cNvGraphicFramePr>
          <p:nvPr>
            <p:extLst>
              <p:ext uri="{D42A27DB-BD31-4B8C-83A1-F6EECF244321}">
                <p14:modId xmlns:p14="http://schemas.microsoft.com/office/powerpoint/2010/main" val="1933495176"/>
              </p:ext>
            </p:extLst>
          </p:nvPr>
        </p:nvGraphicFramePr>
        <p:xfrm>
          <a:off x="717417" y="1109158"/>
          <a:ext cx="3403312" cy="4169084"/>
        </p:xfrm>
        <a:graphic>
          <a:graphicData uri="http://schemas.openxmlformats.org/drawingml/2006/table">
            <a:tbl>
              <a:tblPr rtl="1" firstRow="1" bandRow="1">
                <a:tableStyleId>{5C22544A-7EE6-4342-B048-85BDC9FD1C3A}</a:tableStyleId>
              </a:tblPr>
              <a:tblGrid>
                <a:gridCol w="3403312"/>
              </a:tblGrid>
              <a:tr h="311578">
                <a:tc>
                  <a:txBody>
                    <a:bodyPr/>
                    <a:lstStyle/>
                    <a:p>
                      <a:pPr algn="ctr" rtl="1" fontAlgn="ctr"/>
                      <a:r>
                        <a:rPr lang="ar-SA" sz="1800" b="1" u="none" strike="noStrike" dirty="0" smtClean="0">
                          <a:effectLst/>
                          <a:latin typeface="+mn-lt"/>
                          <a:cs typeface="+mj-cs"/>
                        </a:rPr>
                        <a:t>الخدمات المغطاة في الباقة الاساسية</a:t>
                      </a:r>
                      <a:endParaRPr lang="en-US" sz="1800" b="1" i="0" u="none" strike="noStrike" dirty="0">
                        <a:solidFill>
                          <a:schemeClr val="accent5">
                            <a:lumMod val="50000"/>
                          </a:schemeClr>
                        </a:solidFill>
                        <a:effectLst/>
                        <a:latin typeface="+mn-lt"/>
                        <a:cs typeface="+mj-cs"/>
                      </a:endParaRPr>
                    </a:p>
                  </a:txBody>
                  <a:tcPr marL="3255" marR="3255" marT="3418" marB="0" anchor="ctr"/>
                </a:tc>
              </a:tr>
              <a:tr h="331864">
                <a:tc>
                  <a:txBody>
                    <a:bodyPr/>
                    <a:lstStyle/>
                    <a:p>
                      <a:pPr algn="r" rtl="1" fontAlgn="ctr"/>
                      <a:r>
                        <a:rPr lang="ar-SA" sz="1800" b="0" u="none" strike="noStrike" baseline="0" dirty="0" smtClean="0">
                          <a:solidFill>
                            <a:schemeClr val="accent5">
                              <a:lumMod val="50000"/>
                            </a:schemeClr>
                          </a:solidFill>
                          <a:effectLst/>
                          <a:latin typeface="+mn-lt"/>
                          <a:cs typeface="+mj-cs"/>
                        </a:rPr>
                        <a:t>زيارة الطبيب</a:t>
                      </a:r>
                      <a:endParaRPr lang="en-US" sz="1800" b="0" u="none" strike="noStrike" baseline="0" dirty="0" smtClean="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التحويل الى الاخصائيين من</a:t>
                      </a:r>
                      <a:r>
                        <a:rPr lang="ar-SA" sz="1800" b="0" i="0" u="none" strike="noStrike" baseline="0" dirty="0" smtClean="0">
                          <a:solidFill>
                            <a:schemeClr val="accent5">
                              <a:lumMod val="50000"/>
                            </a:schemeClr>
                          </a:solidFill>
                          <a:effectLst/>
                          <a:latin typeface="+mn-lt"/>
                          <a:cs typeface="+mj-cs"/>
                        </a:rPr>
                        <a:t> طبيب العائلة </a:t>
                      </a:r>
                      <a:r>
                        <a:rPr lang="ar-SA" sz="1800" b="0" i="0" u="none" strike="noStrike" dirty="0" smtClean="0">
                          <a:solidFill>
                            <a:schemeClr val="accent5">
                              <a:lumMod val="50000"/>
                            </a:schemeClr>
                          </a:solidFill>
                          <a:effectLst/>
                          <a:latin typeface="+mn-lt"/>
                          <a:cs typeface="+mj-cs"/>
                        </a:rPr>
                        <a:t>عبر النظام الالكتروني</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الدخول الى</a:t>
                      </a:r>
                      <a:r>
                        <a:rPr lang="ar-SA" sz="1800" b="0" i="0" u="none" strike="noStrike" baseline="0" dirty="0" smtClean="0">
                          <a:solidFill>
                            <a:schemeClr val="accent5">
                              <a:lumMod val="50000"/>
                            </a:schemeClr>
                          </a:solidFill>
                          <a:effectLst/>
                          <a:latin typeface="+mn-lt"/>
                          <a:cs typeface="+mj-cs"/>
                        </a:rPr>
                        <a:t> المستشفى </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baseline="0" dirty="0" smtClean="0">
                          <a:solidFill>
                            <a:schemeClr val="accent5">
                              <a:lumMod val="50000"/>
                            </a:schemeClr>
                          </a:solidFill>
                          <a:effectLst/>
                          <a:latin typeface="+mn-lt"/>
                          <a:cs typeface="+mj-cs"/>
                        </a:rPr>
                        <a:t>العمليات الجراحية</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باقة الحمل والولادة </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الحوادث والطواري </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الكشف المبكر لمرض السكري وامراض القلب الوعائية </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الادوية والعلاج </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الحد السنوي الاعلى 150,000 درهم للشخص</a:t>
                      </a:r>
                      <a:endParaRPr lang="en-US" sz="1800" b="0" i="0" u="none" strike="noStrike" dirty="0">
                        <a:solidFill>
                          <a:schemeClr val="accent5">
                            <a:lumMod val="50000"/>
                          </a:schemeClr>
                        </a:solidFill>
                        <a:effectLst/>
                        <a:latin typeface="+mn-lt"/>
                        <a:cs typeface="+mj-cs"/>
                      </a:endParaRPr>
                    </a:p>
                  </a:txBody>
                  <a:tcPr marL="3255" marR="3255" marT="3418" marB="0" anchor="ctr"/>
                </a:tc>
              </a:tr>
              <a:tr h="311578">
                <a:tc>
                  <a:txBody>
                    <a:bodyPr/>
                    <a:lstStyle/>
                    <a:p>
                      <a:pPr algn="r" rtl="1" fontAlgn="ctr"/>
                      <a:r>
                        <a:rPr lang="ar-SA" sz="1800" b="0" i="0" u="none" strike="noStrike" dirty="0" smtClean="0">
                          <a:solidFill>
                            <a:schemeClr val="accent5">
                              <a:lumMod val="50000"/>
                            </a:schemeClr>
                          </a:solidFill>
                          <a:effectLst/>
                          <a:latin typeface="+mn-lt"/>
                          <a:cs typeface="+mj-cs"/>
                        </a:rPr>
                        <a:t>الحد</a:t>
                      </a:r>
                      <a:r>
                        <a:rPr lang="ar-SA" sz="1800" b="0" i="0" u="none" strike="noStrike" baseline="0" dirty="0" smtClean="0">
                          <a:solidFill>
                            <a:schemeClr val="accent5">
                              <a:lumMod val="50000"/>
                            </a:schemeClr>
                          </a:solidFill>
                          <a:effectLst/>
                          <a:latin typeface="+mn-lt"/>
                          <a:cs typeface="+mj-cs"/>
                        </a:rPr>
                        <a:t> الاعلى للمشاركة عند الادخال 150 دولار ولا يزيد عن 300 دولار في العام </a:t>
                      </a:r>
                      <a:endParaRPr lang="en-US" sz="1800" b="0" i="0" u="none" strike="noStrike" dirty="0">
                        <a:solidFill>
                          <a:schemeClr val="accent5">
                            <a:lumMod val="50000"/>
                          </a:schemeClr>
                        </a:solidFill>
                        <a:effectLst/>
                        <a:latin typeface="+mn-lt"/>
                        <a:cs typeface="+mj-cs"/>
                      </a:endParaRPr>
                    </a:p>
                  </a:txBody>
                  <a:tcPr marL="3255" marR="3255" marT="3418" marB="0" anchor="ctr"/>
                </a:tc>
              </a:tr>
            </a:tbl>
          </a:graphicData>
        </a:graphic>
      </p:graphicFrame>
    </p:spTree>
    <p:extLst>
      <p:ext uri="{BB962C8B-B14F-4D97-AF65-F5344CB8AC3E}">
        <p14:creationId xmlns:p14="http://schemas.microsoft.com/office/powerpoint/2010/main" val="20733555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p:cNvSpPr txBox="1">
            <a:spLocks/>
          </p:cNvSpPr>
          <p:nvPr/>
        </p:nvSpPr>
        <p:spPr>
          <a:xfrm>
            <a:off x="1508602" y="168983"/>
            <a:ext cx="8935419"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smtClean="0"/>
              <a:t>تطور أعداد الشركات المصرح لها بالعمل بالضمان الصحي في امارة دبي </a:t>
            </a:r>
            <a:endParaRPr lang="ar-SA" sz="2800" kern="0" dirty="0"/>
          </a:p>
        </p:txBody>
      </p:sp>
      <p:graphicFrame>
        <p:nvGraphicFramePr>
          <p:cNvPr id="2" name="Table 1"/>
          <p:cNvGraphicFramePr>
            <a:graphicFrameLocks noGrp="1"/>
          </p:cNvGraphicFramePr>
          <p:nvPr>
            <p:extLst>
              <p:ext uri="{D42A27DB-BD31-4B8C-83A1-F6EECF244321}">
                <p14:modId xmlns:p14="http://schemas.microsoft.com/office/powerpoint/2010/main" val="2674237079"/>
              </p:ext>
            </p:extLst>
          </p:nvPr>
        </p:nvGraphicFramePr>
        <p:xfrm>
          <a:off x="2148524" y="4996206"/>
          <a:ext cx="8128000" cy="1463040"/>
        </p:xfrm>
        <a:graphic>
          <a:graphicData uri="http://schemas.openxmlformats.org/drawingml/2006/table">
            <a:tbl>
              <a:tblPr rtl="1" firstRow="1" bandRow="1">
                <a:tableStyleId>{5C22544A-7EE6-4342-B048-85BDC9FD1C3A}</a:tableStyleId>
              </a:tblPr>
              <a:tblGrid>
                <a:gridCol w="2971800"/>
                <a:gridCol w="1615124"/>
                <a:gridCol w="1752600"/>
                <a:gridCol w="1788476"/>
              </a:tblGrid>
              <a:tr h="1775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ar-SA" sz="1800" b="0" kern="1200" dirty="0" smtClean="0">
                        <a:solidFill>
                          <a:schemeClr val="bg1"/>
                        </a:solidFill>
                        <a:latin typeface="+mn-lt"/>
                        <a:ea typeface="+mn-ea"/>
                        <a:cs typeface="+mn-cs"/>
                      </a:endParaRPr>
                    </a:p>
                  </a:txBody>
                  <a:tcPr/>
                </a:tc>
                <a:tc>
                  <a:txBody>
                    <a:bodyPr/>
                    <a:lstStyle/>
                    <a:p>
                      <a:pPr algn="ctr" rtl="1"/>
                      <a:r>
                        <a:rPr lang="ar-SA" sz="1800" b="0" dirty="0" smtClean="0">
                          <a:solidFill>
                            <a:schemeClr val="bg1"/>
                          </a:solidFill>
                        </a:rPr>
                        <a:t>2013</a:t>
                      </a:r>
                      <a:endParaRPr lang="ar-SA" sz="1800" b="0" dirty="0">
                        <a:solidFill>
                          <a:schemeClr val="bg1"/>
                        </a:solidFill>
                      </a:endParaRPr>
                    </a:p>
                  </a:txBody>
                  <a:tcPr/>
                </a:tc>
                <a:tc>
                  <a:txBody>
                    <a:bodyPr/>
                    <a:lstStyle/>
                    <a:p>
                      <a:pPr algn="ctr" rtl="1"/>
                      <a:r>
                        <a:rPr lang="ar-SA" sz="1800" b="0" dirty="0" smtClean="0">
                          <a:solidFill>
                            <a:schemeClr val="bg1"/>
                          </a:solidFill>
                        </a:rPr>
                        <a:t>2014</a:t>
                      </a:r>
                      <a:endParaRPr lang="ar-SA" sz="1800" b="0" dirty="0">
                        <a:solidFill>
                          <a:schemeClr val="bg1"/>
                        </a:solidFill>
                      </a:endParaRPr>
                    </a:p>
                  </a:txBody>
                  <a:tcPr/>
                </a:tc>
                <a:tc>
                  <a:txBody>
                    <a:bodyPr/>
                    <a:lstStyle/>
                    <a:p>
                      <a:pPr algn="ctr" rtl="1"/>
                      <a:r>
                        <a:rPr lang="ar-SA" sz="1800" b="0" dirty="0" smtClean="0">
                          <a:solidFill>
                            <a:schemeClr val="bg1"/>
                          </a:solidFill>
                        </a:rPr>
                        <a:t>2015</a:t>
                      </a:r>
                      <a:endParaRPr lang="ar-SA" sz="1800" b="0" dirty="0">
                        <a:solidFill>
                          <a:schemeClr val="bg1"/>
                        </a:solidFill>
                      </a:endParaRPr>
                    </a:p>
                  </a:txBody>
                  <a:tcPr/>
                </a:tc>
              </a:tr>
              <a:tr h="319571">
                <a:tc>
                  <a:txBody>
                    <a:bodyPr/>
                    <a:lstStyle/>
                    <a:p>
                      <a:pPr algn="r" rtl="1"/>
                      <a:r>
                        <a:rPr lang="ar-SA" sz="1800" b="0" dirty="0" smtClean="0">
                          <a:solidFill>
                            <a:schemeClr val="accent5">
                              <a:lumMod val="75000"/>
                            </a:schemeClr>
                          </a:solidFill>
                        </a:rPr>
                        <a:t>عدد مقدمي الخدمات الصحية المسجلين </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2202</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2347</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2787</a:t>
                      </a:r>
                      <a:endParaRPr lang="ar-SA" sz="1800" b="0" dirty="0">
                        <a:solidFill>
                          <a:schemeClr val="accent5">
                            <a:lumMod val="75000"/>
                          </a:schemeClr>
                        </a:solidFill>
                      </a:endParaRPr>
                    </a:p>
                  </a:txBody>
                  <a:tcPr/>
                </a:tc>
              </a:tr>
              <a:tr h="319571">
                <a:tc>
                  <a:txBody>
                    <a:bodyPr/>
                    <a:lstStyle/>
                    <a:p>
                      <a:pPr algn="r" rtl="1"/>
                      <a:r>
                        <a:rPr lang="ar-SA" sz="1800" b="0" dirty="0" smtClean="0">
                          <a:solidFill>
                            <a:schemeClr val="accent5">
                              <a:lumMod val="75000"/>
                            </a:schemeClr>
                          </a:solidFill>
                        </a:rPr>
                        <a:t>عدد شركات التأمين المرخصة </a:t>
                      </a:r>
                    </a:p>
                  </a:txBody>
                  <a:tcPr/>
                </a:tc>
                <a:tc>
                  <a:txBody>
                    <a:bodyPr/>
                    <a:lstStyle/>
                    <a:p>
                      <a:pPr algn="ctr" rtl="1"/>
                      <a:r>
                        <a:rPr lang="ar-SA" sz="1800" b="0" dirty="0" smtClean="0">
                          <a:solidFill>
                            <a:schemeClr val="accent5">
                              <a:lumMod val="75000"/>
                            </a:schemeClr>
                          </a:solidFill>
                        </a:rPr>
                        <a:t>40</a:t>
                      </a:r>
                    </a:p>
                  </a:txBody>
                  <a:tcPr/>
                </a:tc>
                <a:tc>
                  <a:txBody>
                    <a:bodyPr/>
                    <a:lstStyle/>
                    <a:p>
                      <a:pPr algn="ctr" rtl="1"/>
                      <a:r>
                        <a:rPr lang="ar-SA" sz="1800" b="0" dirty="0" smtClean="0">
                          <a:solidFill>
                            <a:schemeClr val="accent5">
                              <a:lumMod val="75000"/>
                            </a:schemeClr>
                          </a:solidFill>
                        </a:rPr>
                        <a:t>44</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46</a:t>
                      </a:r>
                      <a:endParaRPr lang="ar-SA" sz="1800" b="0" dirty="0">
                        <a:solidFill>
                          <a:schemeClr val="accent5">
                            <a:lumMod val="75000"/>
                          </a:schemeClr>
                        </a:solidFill>
                      </a:endParaRPr>
                    </a:p>
                  </a:txBody>
                  <a:tcPr/>
                </a:tc>
              </a:tr>
              <a:tr h="319571">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sz="1800" b="0" kern="1200" dirty="0" smtClean="0">
                          <a:solidFill>
                            <a:schemeClr val="accent5">
                              <a:lumMod val="75000"/>
                            </a:schemeClr>
                          </a:solidFill>
                          <a:latin typeface="+mn-lt"/>
                          <a:ea typeface="+mn-ea"/>
                          <a:cs typeface="+mn-cs"/>
                        </a:rPr>
                        <a:t>عدد شركات ادارة المطالبات التأمينية </a:t>
                      </a:r>
                      <a:endParaRPr lang="ar-SA" sz="1800" b="0" kern="1200" dirty="0" smtClean="0">
                        <a:solidFill>
                          <a:schemeClr val="accent5">
                            <a:lumMod val="75000"/>
                          </a:schemeClr>
                        </a:solidFill>
                        <a:latin typeface="Arial"/>
                        <a:ea typeface="+mn-ea"/>
                        <a:cs typeface="+mn-cs"/>
                      </a:endParaRPr>
                    </a:p>
                  </a:txBody>
                  <a:tcPr/>
                </a:tc>
                <a:tc>
                  <a:txBody>
                    <a:bodyPr/>
                    <a:lstStyle/>
                    <a:p>
                      <a:pPr algn="ctr" rtl="1"/>
                      <a:r>
                        <a:rPr lang="ar-SA" sz="1800" b="0" dirty="0" smtClean="0">
                          <a:solidFill>
                            <a:schemeClr val="accent5">
                              <a:lumMod val="75000"/>
                            </a:schemeClr>
                          </a:solidFill>
                        </a:rPr>
                        <a:t>19</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21</a:t>
                      </a:r>
                      <a:endParaRPr lang="ar-SA" sz="1800" b="0" dirty="0">
                        <a:solidFill>
                          <a:schemeClr val="accent5">
                            <a:lumMod val="75000"/>
                          </a:schemeClr>
                        </a:solidFill>
                      </a:endParaRPr>
                    </a:p>
                  </a:txBody>
                  <a:tcPr/>
                </a:tc>
                <a:tc>
                  <a:txBody>
                    <a:bodyPr/>
                    <a:lstStyle/>
                    <a:p>
                      <a:pPr algn="ctr" rtl="1"/>
                      <a:r>
                        <a:rPr lang="ar-SA" sz="1800" b="0" dirty="0" smtClean="0">
                          <a:solidFill>
                            <a:schemeClr val="accent5">
                              <a:lumMod val="75000"/>
                            </a:schemeClr>
                          </a:solidFill>
                        </a:rPr>
                        <a:t>25</a:t>
                      </a:r>
                      <a:endParaRPr lang="ar-SA" sz="1800" b="0" dirty="0">
                        <a:solidFill>
                          <a:schemeClr val="accent5">
                            <a:lumMod val="75000"/>
                          </a:schemeClr>
                        </a:solidFill>
                      </a:endParaRPr>
                    </a:p>
                  </a:txBody>
                  <a:tcPr/>
                </a:tc>
              </a:tr>
            </a:tbl>
          </a:graphicData>
        </a:graphic>
      </p:graphicFrame>
      <p:pic>
        <p:nvPicPr>
          <p:cNvPr id="5120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7866" y="1389679"/>
            <a:ext cx="5576888" cy="31992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94676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17060" y="1222308"/>
            <a:ext cx="6483841" cy="5322783"/>
          </a:xfrm>
          <a:prstGeom prst="rect">
            <a:avLst/>
          </a:prstGeom>
          <a:ln w="3175">
            <a:solidFill>
              <a:schemeClr val="bg1">
                <a:lumMod val="75000"/>
              </a:schemeClr>
            </a:solidFill>
          </a:ln>
          <a:effectLst/>
        </p:spPr>
      </p:pic>
      <p:sp>
        <p:nvSpPr>
          <p:cNvPr id="4" name="TextBox 3"/>
          <p:cNvSpPr txBox="1"/>
          <p:nvPr/>
        </p:nvSpPr>
        <p:spPr>
          <a:xfrm>
            <a:off x="4711848" y="3379284"/>
            <a:ext cx="963725" cy="584775"/>
          </a:xfrm>
          <a:prstGeom prst="rect">
            <a:avLst/>
          </a:prstGeom>
          <a:noFill/>
        </p:spPr>
        <p:txBody>
          <a:bodyPr wrap="none" rtlCol="0">
            <a:spAutoFit/>
          </a:bodyPr>
          <a:lstStyle/>
          <a:p>
            <a:r>
              <a:rPr lang="en-US" sz="800" dirty="0" smtClean="0">
                <a:solidFill>
                  <a:schemeClr val="bg1">
                    <a:lumMod val="50000"/>
                  </a:schemeClr>
                </a:solidFill>
                <a:latin typeface="+mj-lt"/>
              </a:rPr>
              <a:t>Remittance </a:t>
            </a:r>
            <a:r>
              <a:rPr lang="en-US" sz="800" dirty="0">
                <a:solidFill>
                  <a:schemeClr val="bg1">
                    <a:lumMod val="50000"/>
                  </a:schemeClr>
                </a:solidFill>
                <a:latin typeface="+mj-lt"/>
              </a:rPr>
              <a:t>A</a:t>
            </a:r>
            <a:r>
              <a:rPr lang="en-US" sz="800" dirty="0" smtClean="0">
                <a:solidFill>
                  <a:schemeClr val="bg1">
                    <a:lumMod val="50000"/>
                  </a:schemeClr>
                </a:solidFill>
                <a:latin typeface="+mj-lt"/>
              </a:rPr>
              <a:t>dvice</a:t>
            </a:r>
          </a:p>
          <a:p>
            <a:r>
              <a:rPr lang="en-US" sz="800" dirty="0" smtClean="0">
                <a:solidFill>
                  <a:schemeClr val="bg1">
                    <a:lumMod val="50000"/>
                  </a:schemeClr>
                </a:solidFill>
                <a:latin typeface="+mj-lt"/>
              </a:rPr>
              <a:t>Prior </a:t>
            </a:r>
            <a:r>
              <a:rPr lang="en-US" sz="800" dirty="0">
                <a:solidFill>
                  <a:schemeClr val="bg1">
                    <a:lumMod val="50000"/>
                  </a:schemeClr>
                </a:solidFill>
                <a:latin typeface="+mj-lt"/>
              </a:rPr>
              <a:t>A</a:t>
            </a:r>
            <a:r>
              <a:rPr lang="en-US" sz="800" dirty="0" smtClean="0">
                <a:solidFill>
                  <a:schemeClr val="bg1">
                    <a:lumMod val="50000"/>
                  </a:schemeClr>
                </a:solidFill>
                <a:latin typeface="+mj-lt"/>
              </a:rPr>
              <a:t>uthorization</a:t>
            </a:r>
          </a:p>
          <a:p>
            <a:r>
              <a:rPr lang="en-US" sz="800" dirty="0" err="1" smtClean="0">
                <a:solidFill>
                  <a:schemeClr val="bg1">
                    <a:lumMod val="50000"/>
                  </a:schemeClr>
                </a:solidFill>
                <a:latin typeface="+mj-lt"/>
              </a:rPr>
              <a:t>E</a:t>
            </a:r>
            <a:r>
              <a:rPr lang="en-US" sz="800" dirty="0" err="1">
                <a:solidFill>
                  <a:schemeClr val="bg1">
                    <a:lumMod val="50000"/>
                  </a:schemeClr>
                </a:solidFill>
                <a:latin typeface="+mj-lt"/>
              </a:rPr>
              <a:t>r</a:t>
            </a:r>
            <a:r>
              <a:rPr lang="en-US" sz="800" dirty="0" err="1" smtClean="0">
                <a:solidFill>
                  <a:schemeClr val="bg1">
                    <a:lumMod val="50000"/>
                  </a:schemeClr>
                </a:solidFill>
                <a:latin typeface="+mj-lt"/>
              </a:rPr>
              <a:t>x</a:t>
            </a:r>
            <a:r>
              <a:rPr lang="en-US" sz="800" dirty="0" smtClean="0">
                <a:solidFill>
                  <a:schemeClr val="bg1">
                    <a:lumMod val="50000"/>
                  </a:schemeClr>
                </a:solidFill>
                <a:latin typeface="+mj-lt"/>
              </a:rPr>
              <a:t> Authorization</a:t>
            </a:r>
          </a:p>
          <a:p>
            <a:r>
              <a:rPr lang="en-US" sz="800" dirty="0" smtClean="0">
                <a:solidFill>
                  <a:schemeClr val="bg1">
                    <a:lumMod val="50000"/>
                  </a:schemeClr>
                </a:solidFill>
                <a:latin typeface="+mj-lt"/>
              </a:rPr>
              <a:t>Person </a:t>
            </a:r>
            <a:r>
              <a:rPr lang="en-US" sz="800" dirty="0">
                <a:solidFill>
                  <a:schemeClr val="bg1">
                    <a:lumMod val="50000"/>
                  </a:schemeClr>
                </a:solidFill>
                <a:latin typeface="+mj-lt"/>
              </a:rPr>
              <a:t>R</a:t>
            </a:r>
            <a:r>
              <a:rPr lang="en-US" sz="800" dirty="0" smtClean="0">
                <a:solidFill>
                  <a:schemeClr val="bg1">
                    <a:lumMod val="50000"/>
                  </a:schemeClr>
                </a:solidFill>
                <a:latin typeface="+mj-lt"/>
              </a:rPr>
              <a:t>egister</a:t>
            </a:r>
            <a:endParaRPr lang="en-US" sz="800" dirty="0">
              <a:solidFill>
                <a:schemeClr val="bg1">
                  <a:lumMod val="50000"/>
                </a:schemeClr>
              </a:solidFill>
              <a:latin typeface="+mj-lt"/>
            </a:endParaRPr>
          </a:p>
        </p:txBody>
      </p:sp>
      <p:sp>
        <p:nvSpPr>
          <p:cNvPr id="5" name="TextBox 4"/>
          <p:cNvSpPr txBox="1"/>
          <p:nvPr/>
        </p:nvSpPr>
        <p:spPr>
          <a:xfrm>
            <a:off x="2355900" y="3450236"/>
            <a:ext cx="901209" cy="584775"/>
          </a:xfrm>
          <a:prstGeom prst="rect">
            <a:avLst/>
          </a:prstGeom>
          <a:noFill/>
        </p:spPr>
        <p:txBody>
          <a:bodyPr wrap="none" rtlCol="0">
            <a:spAutoFit/>
          </a:bodyPr>
          <a:lstStyle/>
          <a:p>
            <a:r>
              <a:rPr lang="en-US" sz="800" dirty="0" smtClean="0">
                <a:solidFill>
                  <a:schemeClr val="bg1">
                    <a:lumMod val="50000"/>
                  </a:schemeClr>
                </a:solidFill>
                <a:latin typeface="+mj-lt"/>
              </a:rPr>
              <a:t>Claim </a:t>
            </a:r>
            <a:r>
              <a:rPr lang="en-US" sz="800" dirty="0">
                <a:solidFill>
                  <a:schemeClr val="bg1">
                    <a:lumMod val="50000"/>
                  </a:schemeClr>
                </a:solidFill>
                <a:latin typeface="+mj-lt"/>
              </a:rPr>
              <a:t>S</a:t>
            </a:r>
            <a:r>
              <a:rPr lang="en-US" sz="800" dirty="0" smtClean="0">
                <a:solidFill>
                  <a:schemeClr val="bg1">
                    <a:lumMod val="50000"/>
                  </a:schemeClr>
                </a:solidFill>
                <a:latin typeface="+mj-lt"/>
              </a:rPr>
              <a:t>ubmission</a:t>
            </a:r>
          </a:p>
          <a:p>
            <a:r>
              <a:rPr lang="en-US" sz="800" dirty="0" smtClean="0">
                <a:solidFill>
                  <a:schemeClr val="bg1">
                    <a:lumMod val="50000"/>
                  </a:schemeClr>
                </a:solidFill>
                <a:latin typeface="+mj-lt"/>
              </a:rPr>
              <a:t>Prior Request</a:t>
            </a:r>
          </a:p>
          <a:p>
            <a:r>
              <a:rPr lang="en-US" sz="800" dirty="0" err="1" smtClean="0">
                <a:solidFill>
                  <a:schemeClr val="bg1">
                    <a:lumMod val="50000"/>
                  </a:schemeClr>
                </a:solidFill>
                <a:latin typeface="+mj-lt"/>
              </a:rPr>
              <a:t>eRx</a:t>
            </a:r>
            <a:r>
              <a:rPr lang="en-US" sz="800" dirty="0" smtClean="0">
                <a:solidFill>
                  <a:schemeClr val="bg1">
                    <a:lumMod val="50000"/>
                  </a:schemeClr>
                </a:solidFill>
                <a:latin typeface="+mj-lt"/>
              </a:rPr>
              <a:t> Request</a:t>
            </a:r>
          </a:p>
          <a:p>
            <a:r>
              <a:rPr lang="en-US" sz="800" dirty="0" err="1" smtClean="0">
                <a:solidFill>
                  <a:schemeClr val="bg1">
                    <a:lumMod val="50000"/>
                  </a:schemeClr>
                </a:solidFill>
                <a:latin typeface="+mj-lt"/>
              </a:rPr>
              <a:t>eReferral</a:t>
            </a:r>
            <a:endParaRPr lang="en-US" sz="800" dirty="0">
              <a:solidFill>
                <a:schemeClr val="bg1">
                  <a:lumMod val="50000"/>
                </a:schemeClr>
              </a:solidFill>
              <a:latin typeface="+mj-lt"/>
            </a:endParaRPr>
          </a:p>
        </p:txBody>
      </p:sp>
      <p:sp>
        <p:nvSpPr>
          <p:cNvPr id="6" name="TextBox 5"/>
          <p:cNvSpPr txBox="1"/>
          <p:nvPr/>
        </p:nvSpPr>
        <p:spPr>
          <a:xfrm>
            <a:off x="4321358" y="2770405"/>
            <a:ext cx="925253" cy="338554"/>
          </a:xfrm>
          <a:prstGeom prst="rect">
            <a:avLst/>
          </a:prstGeom>
          <a:noFill/>
        </p:spPr>
        <p:txBody>
          <a:bodyPr wrap="none" rtlCol="0">
            <a:spAutoFit/>
          </a:bodyPr>
          <a:lstStyle/>
          <a:p>
            <a:r>
              <a:rPr lang="en-US" sz="800" dirty="0" smtClean="0">
                <a:solidFill>
                  <a:schemeClr val="bg1">
                    <a:lumMod val="50000"/>
                  </a:schemeClr>
                </a:solidFill>
              </a:rPr>
              <a:t>Communication</a:t>
            </a:r>
          </a:p>
          <a:p>
            <a:r>
              <a:rPr lang="en-US" sz="800" dirty="0" smtClean="0">
                <a:solidFill>
                  <a:schemeClr val="bg1">
                    <a:lumMod val="50000"/>
                  </a:schemeClr>
                </a:solidFill>
              </a:rPr>
              <a:t>Apps &amp; Interfaces</a:t>
            </a:r>
            <a:endParaRPr lang="en-US" sz="800" dirty="0">
              <a:solidFill>
                <a:schemeClr val="bg1">
                  <a:lumMod val="50000"/>
                </a:schemeClr>
              </a:solidFill>
            </a:endParaRPr>
          </a:p>
        </p:txBody>
      </p:sp>
      <p:sp>
        <p:nvSpPr>
          <p:cNvPr id="7" name="TextBox 6"/>
          <p:cNvSpPr txBox="1"/>
          <p:nvPr/>
        </p:nvSpPr>
        <p:spPr>
          <a:xfrm>
            <a:off x="2355899" y="2770405"/>
            <a:ext cx="1345240" cy="338554"/>
          </a:xfrm>
          <a:prstGeom prst="rect">
            <a:avLst/>
          </a:prstGeom>
          <a:noFill/>
        </p:spPr>
        <p:txBody>
          <a:bodyPr wrap="none" rtlCol="0">
            <a:spAutoFit/>
          </a:bodyPr>
          <a:lstStyle/>
          <a:p>
            <a:r>
              <a:rPr lang="en-US" sz="800" dirty="0" smtClean="0">
                <a:solidFill>
                  <a:schemeClr val="bg1">
                    <a:lumMod val="50000"/>
                  </a:schemeClr>
                </a:solidFill>
              </a:rPr>
              <a:t>Interfaces, web services</a:t>
            </a:r>
          </a:p>
          <a:p>
            <a:r>
              <a:rPr lang="en-US" sz="800" dirty="0" smtClean="0">
                <a:solidFill>
                  <a:schemeClr val="bg1">
                    <a:lumMod val="50000"/>
                  </a:schemeClr>
                </a:solidFill>
              </a:rPr>
              <a:t>Dashboards &amp; Direct Access</a:t>
            </a:r>
          </a:p>
        </p:txBody>
      </p:sp>
      <p:sp>
        <p:nvSpPr>
          <p:cNvPr id="8" name="TextBox 7"/>
          <p:cNvSpPr txBox="1"/>
          <p:nvPr/>
        </p:nvSpPr>
        <p:spPr>
          <a:xfrm>
            <a:off x="3577011" y="4542298"/>
            <a:ext cx="1069524" cy="215444"/>
          </a:xfrm>
          <a:prstGeom prst="rect">
            <a:avLst/>
          </a:prstGeom>
          <a:noFill/>
        </p:spPr>
        <p:txBody>
          <a:bodyPr wrap="none" rtlCol="0">
            <a:spAutoFit/>
          </a:bodyPr>
          <a:lstStyle/>
          <a:p>
            <a:r>
              <a:rPr lang="en-US" sz="800" dirty="0" smtClean="0">
                <a:solidFill>
                  <a:schemeClr val="bg1">
                    <a:lumMod val="50000"/>
                  </a:schemeClr>
                </a:solidFill>
              </a:rPr>
              <a:t>Support Transactions</a:t>
            </a:r>
            <a:endParaRPr lang="en-US" sz="800" dirty="0">
              <a:solidFill>
                <a:schemeClr val="bg1">
                  <a:lumMod val="50000"/>
                </a:schemeClr>
              </a:solidFill>
            </a:endParaRPr>
          </a:p>
        </p:txBody>
      </p:sp>
      <p:sp>
        <p:nvSpPr>
          <p:cNvPr id="28" name="TextBox 27"/>
          <p:cNvSpPr txBox="1"/>
          <p:nvPr/>
        </p:nvSpPr>
        <p:spPr>
          <a:xfrm>
            <a:off x="716585" y="945307"/>
            <a:ext cx="1223412" cy="553998"/>
          </a:xfrm>
          <a:prstGeom prst="rect">
            <a:avLst/>
          </a:prstGeom>
          <a:noFill/>
        </p:spPr>
        <p:txBody>
          <a:bodyPr wrap="none" rtlCol="0">
            <a:spAutoFit/>
          </a:bodyPr>
          <a:lstStyle/>
          <a:p>
            <a:r>
              <a:rPr lang="en-US" sz="1200" dirty="0">
                <a:solidFill>
                  <a:schemeClr val="accent1">
                    <a:lumMod val="75000"/>
                  </a:schemeClr>
                </a:solidFill>
              </a:rPr>
              <a:t>t</a:t>
            </a:r>
            <a:r>
              <a:rPr lang="en-US" sz="1200" dirty="0" smtClean="0">
                <a:solidFill>
                  <a:schemeClr val="accent1">
                    <a:lumMod val="75000"/>
                  </a:schemeClr>
                </a:solidFill>
              </a:rPr>
              <a:t>ransactions on</a:t>
            </a:r>
          </a:p>
          <a:p>
            <a:r>
              <a:rPr lang="en-US" b="1" dirty="0" err="1" smtClean="0">
                <a:solidFill>
                  <a:schemeClr val="accent1">
                    <a:lumMod val="75000"/>
                  </a:schemeClr>
                </a:solidFill>
              </a:rPr>
              <a:t>eClaimLink</a:t>
            </a:r>
            <a:endParaRPr lang="en-US" b="1" dirty="0">
              <a:solidFill>
                <a:schemeClr val="accent1">
                  <a:lumMod val="75000"/>
                </a:schemeClr>
              </a:solidFill>
            </a:endParaRPr>
          </a:p>
        </p:txBody>
      </p:sp>
      <p:sp>
        <p:nvSpPr>
          <p:cNvPr id="15" name="TextBox 14"/>
          <p:cNvSpPr txBox="1"/>
          <p:nvPr/>
        </p:nvSpPr>
        <p:spPr>
          <a:xfrm>
            <a:off x="7569200" y="1222308"/>
            <a:ext cx="4003675" cy="5322783"/>
          </a:xfrm>
          <a:prstGeom prst="rect">
            <a:avLst/>
          </a:prstGeom>
          <a:solidFill>
            <a:schemeClr val="accent5">
              <a:lumMod val="20000"/>
              <a:lumOff val="80000"/>
            </a:schemeClr>
          </a:solidFill>
          <a:ln w="19050">
            <a:noFill/>
          </a:ln>
        </p:spPr>
        <p:txBody>
          <a:bodyPr wrap="square" lIns="45717" tIns="22859" rIns="45717" bIns="22859" rtlCol="0" anchor="ctr" anchorCtr="0">
            <a:noAutofit/>
          </a:bodyPr>
          <a:lstStyle/>
          <a:p>
            <a:pPr algn="r" rtl="1"/>
            <a:r>
              <a:rPr lang="ar-AE" sz="2200" dirty="0">
                <a:solidFill>
                  <a:schemeClr val="accent5">
                    <a:lumMod val="75000"/>
                  </a:schemeClr>
                </a:solidFill>
                <a:cs typeface="+mj-cs"/>
              </a:rPr>
              <a:t>المطالبات الالكترونية هي البنية التحتية لمنظومة الضمان الصحي في امارة </a:t>
            </a:r>
            <a:r>
              <a:rPr lang="ar-AE" sz="2200" dirty="0" smtClean="0">
                <a:solidFill>
                  <a:schemeClr val="accent5">
                    <a:lumMod val="75000"/>
                  </a:schemeClr>
                </a:solidFill>
                <a:cs typeface="+mj-cs"/>
              </a:rPr>
              <a:t>دبي</a:t>
            </a:r>
            <a:r>
              <a:rPr lang="en-US" sz="2200" dirty="0" smtClean="0">
                <a:solidFill>
                  <a:schemeClr val="accent5">
                    <a:lumMod val="75000"/>
                  </a:schemeClr>
                </a:solidFill>
                <a:cs typeface="+mj-cs"/>
              </a:rPr>
              <a:t>.</a:t>
            </a:r>
            <a:endParaRPr lang="ar-AE" sz="2200" dirty="0">
              <a:solidFill>
                <a:schemeClr val="accent5">
                  <a:lumMod val="75000"/>
                </a:schemeClr>
              </a:solidFill>
              <a:cs typeface="+mj-cs"/>
            </a:endParaRPr>
          </a:p>
          <a:p>
            <a:pPr algn="r" rtl="1"/>
            <a:endParaRPr lang="ar-AE" sz="2200" dirty="0">
              <a:solidFill>
                <a:schemeClr val="accent5">
                  <a:lumMod val="75000"/>
                </a:schemeClr>
              </a:solidFill>
              <a:cs typeface="+mj-cs"/>
            </a:endParaRPr>
          </a:p>
          <a:p>
            <a:pPr algn="r" rtl="1"/>
            <a:r>
              <a:rPr lang="ar-AE" sz="2200" dirty="0">
                <a:solidFill>
                  <a:schemeClr val="accent5">
                    <a:lumMod val="75000"/>
                  </a:schemeClr>
                </a:solidFill>
                <a:cs typeface="+mj-cs"/>
              </a:rPr>
              <a:t>منذ منتصف 2012 تم تدريب جميع مقدمي الخدمات الصحية ومقدمي خدمات التأمين الصحي على المطالبات الالكترونية وتم بعد ذلك تحويل جميع معاملات التأمين الصحي في الامارة من ورقية الى الكترونية وبلغة عالمية موحدة </a:t>
            </a:r>
          </a:p>
          <a:p>
            <a:pPr algn="r" rtl="1"/>
            <a:endParaRPr lang="ar-AE" sz="2200" dirty="0">
              <a:solidFill>
                <a:schemeClr val="accent5">
                  <a:lumMod val="75000"/>
                </a:schemeClr>
              </a:solidFill>
              <a:cs typeface="+mj-cs"/>
            </a:endParaRPr>
          </a:p>
          <a:p>
            <a:pPr algn="r" rtl="1"/>
            <a:r>
              <a:rPr lang="ar-AE" sz="2200" dirty="0">
                <a:solidFill>
                  <a:schemeClr val="accent5">
                    <a:lumMod val="75000"/>
                  </a:schemeClr>
                </a:solidFill>
                <a:cs typeface="+mj-cs"/>
              </a:rPr>
              <a:t>هذا النظام الالكتروني المتكامل يضع امارة دبي في مقدمة أنظمة التأمين الصحي عالمياً من حيث طريقة ادارته وتنظيمه وتوافر المعلومات اللازمة للتخطيط الصحي للامارة على أسس علمية </a:t>
            </a:r>
          </a:p>
        </p:txBody>
      </p:sp>
      <p:sp>
        <p:nvSpPr>
          <p:cNvPr id="19" name="Title 4"/>
          <p:cNvSpPr txBox="1">
            <a:spLocks/>
          </p:cNvSpPr>
          <p:nvPr/>
        </p:nvSpPr>
        <p:spPr>
          <a:xfrm>
            <a:off x="716586" y="168983"/>
            <a:ext cx="9727435"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a:r>
              <a:rPr lang="ar-SA" sz="2800" kern="0" dirty="0" smtClean="0"/>
              <a:t>السياسات المبنية على الدليل: بوابة </a:t>
            </a:r>
            <a:r>
              <a:rPr lang="ar-SA" sz="2800" kern="0" dirty="0"/>
              <a:t>مطالبات </a:t>
            </a:r>
            <a:r>
              <a:rPr lang="ar-SA" sz="2800" kern="0" dirty="0" smtClean="0"/>
              <a:t>الضمان </a:t>
            </a:r>
            <a:r>
              <a:rPr lang="ar-SA" sz="2800" kern="0" dirty="0"/>
              <a:t>الصحي الالكترونية </a:t>
            </a:r>
            <a:r>
              <a:rPr lang="ar-SA" sz="2800" kern="0" dirty="0" smtClean="0"/>
              <a:t>لإمارة </a:t>
            </a:r>
            <a:r>
              <a:rPr lang="ar-SA" sz="2800" kern="0" dirty="0"/>
              <a:t>دبي</a:t>
            </a:r>
          </a:p>
          <a:p>
            <a:pPr algn="r"/>
            <a:r>
              <a:rPr lang="ar-SA" sz="1600" kern="0" dirty="0"/>
              <a:t>تغطي جميع الخدمات الصحية المقدمة في الامارة بنظام عالمي ذكي</a:t>
            </a:r>
          </a:p>
        </p:txBody>
      </p:sp>
    </p:spTree>
    <p:extLst>
      <p:ext uri="{BB962C8B-B14F-4D97-AF65-F5344CB8AC3E}">
        <p14:creationId xmlns:p14="http://schemas.microsoft.com/office/powerpoint/2010/main" val="23761116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Sing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6545" y="904761"/>
            <a:ext cx="9698182" cy="3739483"/>
          </a:xfrm>
          <a:prstGeom prst="rect">
            <a:avLst/>
          </a:prstGeom>
          <a:noFill/>
        </p:spPr>
        <p:txBody>
          <a:bodyPr wrap="square" lIns="45717" tIns="22859" rIns="45717" bIns="22859" rtlCol="0">
            <a:spAutoFit/>
          </a:bodyPr>
          <a:lstStyle/>
          <a:p>
            <a:pPr algn="just" rtl="1"/>
            <a:r>
              <a:rPr lang="ar-SA" sz="1400" dirty="0">
                <a:solidFill>
                  <a:srgbClr val="AAC5CA">
                    <a:lumMod val="50000"/>
                  </a:srgbClr>
                </a:solidFill>
              </a:rPr>
              <a:t>"يقول مايكل </a:t>
            </a:r>
            <a:r>
              <a:rPr lang="ar-SA" sz="1400" dirty="0" err="1">
                <a:solidFill>
                  <a:srgbClr val="AAC5CA">
                    <a:lumMod val="50000"/>
                  </a:srgbClr>
                </a:solidFill>
              </a:rPr>
              <a:t>هاجستورم</a:t>
            </a:r>
            <a:r>
              <a:rPr lang="ar-SA" sz="1400" dirty="0">
                <a:solidFill>
                  <a:srgbClr val="AAC5CA">
                    <a:lumMod val="50000"/>
                  </a:srgbClr>
                </a:solidFill>
              </a:rPr>
              <a:t> نائب الرئيس التنفيذي لشركة ساس العالمية الرائدة في تحليل الانظمة الصحية و رئيس مجلس التكنولوجيا في مجالس الاجندة  العالمية للمنتدى الاقتصادي العالمي واستشاري لدى منظمة دول التعاون والتنمية الاقتصادية (</a:t>
            </a:r>
            <a:r>
              <a:rPr lang="en-US" sz="1400" dirty="0">
                <a:solidFill>
                  <a:srgbClr val="AAC5CA">
                    <a:lumMod val="50000"/>
                  </a:srgbClr>
                </a:solidFill>
              </a:rPr>
              <a:t>OECD</a:t>
            </a:r>
            <a:r>
              <a:rPr lang="ar-SA" sz="1400" dirty="0">
                <a:solidFill>
                  <a:srgbClr val="AAC5CA">
                    <a:lumMod val="50000"/>
                  </a:srgbClr>
                </a:solidFill>
              </a:rPr>
              <a:t>) والبنك الدولي:</a:t>
            </a:r>
            <a:endParaRPr lang="en-US" sz="1400" dirty="0">
              <a:solidFill>
                <a:srgbClr val="AAC5CA">
                  <a:lumMod val="50000"/>
                </a:srgbClr>
              </a:solidFill>
            </a:endParaRPr>
          </a:p>
          <a:p>
            <a:pPr algn="just" rtl="1"/>
            <a:r>
              <a:rPr lang="ar-SA" sz="1400" dirty="0">
                <a:solidFill>
                  <a:srgbClr val="AAC5CA">
                    <a:lumMod val="50000"/>
                  </a:srgbClr>
                </a:solidFill>
              </a:rPr>
              <a:t> </a:t>
            </a:r>
            <a:endParaRPr lang="en-US" sz="1400" dirty="0">
              <a:solidFill>
                <a:srgbClr val="AAC5CA">
                  <a:lumMod val="50000"/>
                </a:srgbClr>
              </a:solidFill>
            </a:endParaRPr>
          </a:p>
          <a:p>
            <a:pPr algn="just" rtl="1"/>
            <a:r>
              <a:rPr lang="ar-SA" sz="1400" dirty="0">
                <a:solidFill>
                  <a:srgbClr val="FF3300"/>
                </a:solidFill>
              </a:rPr>
              <a:t>"على العالم أن يتعلم مما وصلت إليه إمارة دبي حيث انها بنت نظام ضمان صحي الكتروني ذكي لم أر له مثيل وهو بالتأكيد الاكثر تطوراً في العالم، ولذا كان لابد لشركة ساس أن تكون شريكاً في هذا المشروع</a:t>
            </a:r>
            <a:r>
              <a:rPr lang="ar-SA" sz="1400" dirty="0" smtClean="0">
                <a:solidFill>
                  <a:srgbClr val="FF3300"/>
                </a:solidFill>
              </a:rPr>
              <a:t>".</a:t>
            </a:r>
          </a:p>
          <a:p>
            <a:pPr algn="just" rtl="1"/>
            <a:endParaRPr lang="ar-SA" sz="1400" dirty="0" smtClean="0">
              <a:solidFill>
                <a:srgbClr val="AAC5CA">
                  <a:lumMod val="50000"/>
                </a:srgbClr>
              </a:solidFill>
            </a:endParaRPr>
          </a:p>
          <a:p>
            <a:pPr algn="just" rtl="1"/>
            <a:r>
              <a:rPr lang="ar-SA" sz="1400" dirty="0">
                <a:solidFill>
                  <a:srgbClr val="AAC5CA">
                    <a:lumMod val="50000"/>
                  </a:srgbClr>
                </a:solidFill>
              </a:rPr>
              <a:t>وكذلك قال الدكتور وليام </a:t>
            </a:r>
            <a:r>
              <a:rPr lang="ar-SA" sz="1400" dirty="0" err="1">
                <a:solidFill>
                  <a:srgbClr val="AAC5CA">
                    <a:lumMod val="50000"/>
                  </a:srgbClr>
                </a:solidFill>
              </a:rPr>
              <a:t>انسينوزا</a:t>
            </a:r>
            <a:r>
              <a:rPr lang="ar-SA" sz="1400" dirty="0">
                <a:solidFill>
                  <a:srgbClr val="AAC5CA">
                    <a:lumMod val="50000"/>
                  </a:srgbClr>
                </a:solidFill>
              </a:rPr>
              <a:t>، الخبير في اقتصاديات الصحة في وكالة الابحاث والجودة في الرعاية الصحية للحكومة الفيدرالية الامريكية: </a:t>
            </a:r>
            <a:r>
              <a:rPr lang="ar-SA" sz="1400" dirty="0">
                <a:solidFill>
                  <a:srgbClr val="FF3300"/>
                </a:solidFill>
              </a:rPr>
              <a:t>نحن نراقب التكلفة الصحية واستهلاك الخدمات الصحية لأكثر من ألف مستشفى في الولايات المتحدة، لكن النظام الالكتروني الذي وضعته هيئة الصحة بدبي أكثر دقةً وهذا غير موجود لدينا في الولايات المتحدة</a:t>
            </a:r>
            <a:r>
              <a:rPr lang="ar-SA" sz="1400" dirty="0">
                <a:solidFill>
                  <a:srgbClr val="AAC5CA">
                    <a:lumMod val="50000"/>
                  </a:srgbClr>
                </a:solidFill>
              </a:rPr>
              <a:t>، نحن نقترح مقارنة نتائج دبي مع المؤشرات العامة في أمريكا لأنها تضاهيها في مستوى اليات قياس الجودة</a:t>
            </a:r>
          </a:p>
          <a:p>
            <a:pPr algn="just" rtl="1"/>
            <a:endParaRPr lang="ar-SA" sz="1400" dirty="0">
              <a:solidFill>
                <a:srgbClr val="AAC5CA">
                  <a:lumMod val="50000"/>
                </a:srgbClr>
              </a:solidFill>
            </a:endParaRPr>
          </a:p>
          <a:p>
            <a:pPr algn="just" rtl="1"/>
            <a:r>
              <a:rPr lang="ar-SA" sz="1400" dirty="0">
                <a:solidFill>
                  <a:srgbClr val="AAC5CA">
                    <a:lumMod val="50000"/>
                  </a:srgbClr>
                </a:solidFill>
              </a:rPr>
              <a:t>أما الدكتورة دونا </a:t>
            </a:r>
            <a:r>
              <a:rPr lang="ar-SA" sz="1400" dirty="0" err="1">
                <a:solidFill>
                  <a:srgbClr val="AAC5CA">
                    <a:lumMod val="50000"/>
                  </a:srgbClr>
                </a:solidFill>
              </a:rPr>
              <a:t>كايزر</a:t>
            </a:r>
            <a:r>
              <a:rPr lang="ar-SA" sz="1400" dirty="0">
                <a:solidFill>
                  <a:srgbClr val="AAC5CA">
                    <a:lumMod val="50000"/>
                  </a:srgbClr>
                </a:solidFill>
              </a:rPr>
              <a:t>، المدير التنفيذي لتكاليف النظام الصحي في دائرة الصحة في ولاية ميريلاند الأمريكية فقالت:</a:t>
            </a:r>
          </a:p>
          <a:p>
            <a:pPr algn="just" rtl="1"/>
            <a:r>
              <a:rPr lang="ar-SA" sz="1400" dirty="0">
                <a:solidFill>
                  <a:srgbClr val="AAC5CA">
                    <a:lumMod val="50000"/>
                  </a:srgbClr>
                </a:solidFill>
              </a:rPr>
              <a:t>نحن نطور اليات تنظيم أسعار الخدمات الصحية في ميريلاند منذ العام 1970 وبدأنا تطبيق نظام </a:t>
            </a:r>
            <a:r>
              <a:rPr lang="en-US" sz="1400" dirty="0">
                <a:solidFill>
                  <a:srgbClr val="AAC5CA">
                    <a:lumMod val="50000"/>
                  </a:srgbClr>
                </a:solidFill>
              </a:rPr>
              <a:t>DRG </a:t>
            </a:r>
            <a:r>
              <a:rPr lang="ar-SA" sz="1400" dirty="0">
                <a:solidFill>
                  <a:srgbClr val="AAC5CA">
                    <a:lumMod val="50000"/>
                  </a:srgbClr>
                </a:solidFill>
              </a:rPr>
              <a:t>في 2010، يمكن لدبي البدء في تطبيق النظام قريباً على الرغم من قصر عمر الضمان الصحي فيها نتيجة قوة وفاعلية نظام الرقابة الالكتروني للضمان الصحي الذي تستعمله  </a:t>
            </a:r>
          </a:p>
          <a:p>
            <a:pPr algn="just" rtl="1"/>
            <a:endParaRPr lang="ar-SA" sz="1400" dirty="0">
              <a:solidFill>
                <a:srgbClr val="AAC5CA">
                  <a:lumMod val="50000"/>
                </a:srgbClr>
              </a:solidFill>
            </a:endParaRPr>
          </a:p>
          <a:p>
            <a:pPr algn="just" rtl="1"/>
            <a:r>
              <a:rPr lang="ar-SA" sz="1400" dirty="0">
                <a:solidFill>
                  <a:srgbClr val="AAC5CA">
                    <a:lumMod val="50000"/>
                  </a:srgbClr>
                </a:solidFill>
              </a:rPr>
              <a:t>وقال </a:t>
            </a:r>
            <a:r>
              <a:rPr lang="ar-SA" sz="1400" dirty="0" err="1">
                <a:solidFill>
                  <a:srgbClr val="AAC5CA">
                    <a:lumMod val="50000"/>
                  </a:srgbClr>
                </a:solidFill>
              </a:rPr>
              <a:t>يورغن</a:t>
            </a:r>
            <a:r>
              <a:rPr lang="ar-SA" sz="1400" dirty="0">
                <a:solidFill>
                  <a:srgbClr val="AAC5CA">
                    <a:lumMod val="50000"/>
                  </a:srgbClr>
                </a:solidFill>
              </a:rPr>
              <a:t> </a:t>
            </a:r>
            <a:r>
              <a:rPr lang="ar-SA" sz="1400" dirty="0" err="1">
                <a:solidFill>
                  <a:srgbClr val="AAC5CA">
                    <a:lumMod val="50000"/>
                  </a:srgbClr>
                </a:solidFill>
              </a:rPr>
              <a:t>دريمان</a:t>
            </a:r>
            <a:r>
              <a:rPr lang="ar-SA" sz="1400" dirty="0">
                <a:solidFill>
                  <a:srgbClr val="AAC5CA">
                    <a:lumMod val="50000"/>
                  </a:srgbClr>
                </a:solidFill>
              </a:rPr>
              <a:t> رئيس السياسات الدولية في الهيئة الاتحادية للرقابة المالية (</a:t>
            </a:r>
            <a:r>
              <a:rPr lang="ar-SA" sz="1400" dirty="0" err="1">
                <a:solidFill>
                  <a:srgbClr val="AAC5CA">
                    <a:lumMod val="50000"/>
                  </a:srgbClr>
                </a:solidFill>
              </a:rPr>
              <a:t>بافن</a:t>
            </a:r>
            <a:r>
              <a:rPr lang="ar-SA" sz="1400" dirty="0">
                <a:solidFill>
                  <a:srgbClr val="AAC5CA">
                    <a:lumMod val="50000"/>
                  </a:srgbClr>
                </a:solidFill>
              </a:rPr>
              <a:t>) في ألمانيا: التنظيم والرقابة بشكل مستدام وصحيح منذ البداية هو ما يضمن تلافي الكثير من المشاكل في النظام الصحي لاحقاً وهذا ما نرى دبي تمضي في اتجاهه لبناء نظامها الصحي</a:t>
            </a:r>
          </a:p>
          <a:p>
            <a:pPr algn="just" rtl="1"/>
            <a:endParaRPr lang="en-US" sz="1600" dirty="0">
              <a:solidFill>
                <a:srgbClr val="AAC5CA">
                  <a:lumMod val="50000"/>
                </a:srgbClr>
              </a:solidFill>
            </a:endParaRPr>
          </a:p>
        </p:txBody>
      </p:sp>
      <p:pic>
        <p:nvPicPr>
          <p:cNvPr id="3" name="Picture 2" descr="https://encrypted-tbn3.gstatic.com/images?q=tbn:ANd9GcQDHPlbYPQqvk7o1HmXfh4kkVDY5riUu93dS39O7b4qn7QKJYtr">
            <a:hlinkClick r:id="rId3"/>
          </p:cNvPr>
          <p:cNvPicPr/>
          <p:nvPr/>
        </p:nvPicPr>
        <p:blipFill rotWithShape="1">
          <a:blip r:embed="rId4">
            <a:extLst>
              <a:ext uri="{28A0092B-C50C-407E-A947-70E740481C1C}">
                <a14:useLocalDpi xmlns:a14="http://schemas.microsoft.com/office/drawing/2010/main" val="0"/>
              </a:ext>
            </a:extLst>
          </a:blip>
          <a:srcRect l="6439" r="5682"/>
          <a:stretch/>
        </p:blipFill>
        <p:spPr bwMode="auto">
          <a:xfrm>
            <a:off x="6107547" y="4953000"/>
            <a:ext cx="2678545" cy="1181100"/>
          </a:xfrm>
          <a:prstGeom prst="rect">
            <a:avLst/>
          </a:prstGeom>
          <a:noFill/>
          <a:ln>
            <a:noFill/>
          </a:ln>
        </p:spPr>
      </p:pic>
      <p:pic>
        <p:nvPicPr>
          <p:cNvPr id="10" name="Picture 13" descr="http://media.bizj.us/view/img/1588941/kinzerdonna*30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8607" y="4953000"/>
            <a:ext cx="2378822" cy="118110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4"/>
          <p:cNvSpPr txBox="1">
            <a:spLocks/>
          </p:cNvSpPr>
          <p:nvPr/>
        </p:nvSpPr>
        <p:spPr>
          <a:xfrm>
            <a:off x="2184400" y="168983"/>
            <a:ext cx="8259619" cy="369332"/>
          </a:xfrm>
          <a:prstGeom prst="rect">
            <a:avLst/>
          </a:prstGeom>
        </p:spPr>
        <p:txBody>
          <a:bodyPr/>
          <a:lstStyle>
            <a:lvl1pPr algn="ctr" defTabSz="873125" rtl="0" eaLnBrk="0" fontAlgn="base" hangingPunct="0">
              <a:spcBef>
                <a:spcPct val="0"/>
              </a:spcBef>
              <a:spcAft>
                <a:spcPct val="0"/>
              </a:spcAft>
              <a:defRPr sz="2400" b="1">
                <a:solidFill>
                  <a:schemeClr val="accent5">
                    <a:lumMod val="75000"/>
                  </a:schemeClr>
                </a:solidFill>
                <a:latin typeface="Calibri" panose="020F0502020204030204" pitchFamily="34" charset="0"/>
                <a:ea typeface="+mj-ea"/>
                <a:cs typeface="+mj-cs"/>
              </a:defRPr>
            </a:lvl1pPr>
            <a:lvl2pPr algn="l" defTabSz="873125" rtl="0" eaLnBrk="0" fontAlgn="base" hangingPunct="0">
              <a:spcBef>
                <a:spcPct val="0"/>
              </a:spcBef>
              <a:spcAft>
                <a:spcPct val="0"/>
              </a:spcAft>
              <a:defRPr sz="2300" b="1">
                <a:solidFill>
                  <a:schemeClr val="tx1"/>
                </a:solidFill>
                <a:latin typeface="Arial" pitchFamily="34" charset="0"/>
                <a:cs typeface="Arial" pitchFamily="34" charset="0"/>
              </a:defRPr>
            </a:lvl2pPr>
            <a:lvl3pPr algn="l" defTabSz="873125" rtl="0" eaLnBrk="0" fontAlgn="base" hangingPunct="0">
              <a:spcBef>
                <a:spcPct val="0"/>
              </a:spcBef>
              <a:spcAft>
                <a:spcPct val="0"/>
              </a:spcAft>
              <a:defRPr sz="2300" b="1">
                <a:solidFill>
                  <a:schemeClr val="tx1"/>
                </a:solidFill>
                <a:latin typeface="Arial" pitchFamily="34" charset="0"/>
                <a:cs typeface="Arial" pitchFamily="34" charset="0"/>
              </a:defRPr>
            </a:lvl3pPr>
            <a:lvl4pPr algn="l" defTabSz="873125" rtl="0" eaLnBrk="0" fontAlgn="base" hangingPunct="0">
              <a:spcBef>
                <a:spcPct val="0"/>
              </a:spcBef>
              <a:spcAft>
                <a:spcPct val="0"/>
              </a:spcAft>
              <a:defRPr sz="2300" b="1">
                <a:solidFill>
                  <a:schemeClr val="tx1"/>
                </a:solidFill>
                <a:latin typeface="Arial" pitchFamily="34" charset="0"/>
                <a:cs typeface="Arial" pitchFamily="34" charset="0"/>
              </a:defRPr>
            </a:lvl4pPr>
            <a:lvl5pPr algn="l" defTabSz="873125" rtl="0" eaLnBrk="0" fontAlgn="base" hangingPunct="0">
              <a:spcBef>
                <a:spcPct val="0"/>
              </a:spcBef>
              <a:spcAft>
                <a:spcPct val="0"/>
              </a:spcAft>
              <a:defRPr sz="2300" b="1">
                <a:solidFill>
                  <a:schemeClr val="tx1"/>
                </a:solidFill>
                <a:latin typeface="Arial" pitchFamily="34" charset="0"/>
                <a:cs typeface="Arial" pitchFamily="34" charset="0"/>
              </a:defRPr>
            </a:lvl5pPr>
            <a:lvl6pPr marL="457200" algn="l" defTabSz="873125" rtl="0" fontAlgn="base">
              <a:spcBef>
                <a:spcPct val="0"/>
              </a:spcBef>
              <a:spcAft>
                <a:spcPct val="0"/>
              </a:spcAft>
              <a:defRPr sz="2300" b="1">
                <a:solidFill>
                  <a:schemeClr val="tx1"/>
                </a:solidFill>
                <a:latin typeface="Arial" pitchFamily="34" charset="0"/>
                <a:cs typeface="Arial" pitchFamily="34" charset="0"/>
              </a:defRPr>
            </a:lvl6pPr>
            <a:lvl7pPr marL="914400" algn="l" defTabSz="873125" rtl="0" fontAlgn="base">
              <a:spcBef>
                <a:spcPct val="0"/>
              </a:spcBef>
              <a:spcAft>
                <a:spcPct val="0"/>
              </a:spcAft>
              <a:defRPr sz="2300" b="1">
                <a:solidFill>
                  <a:schemeClr val="tx1"/>
                </a:solidFill>
                <a:latin typeface="Arial" pitchFamily="34" charset="0"/>
                <a:cs typeface="Arial" pitchFamily="34" charset="0"/>
              </a:defRPr>
            </a:lvl7pPr>
            <a:lvl8pPr marL="1371600" algn="l" defTabSz="873125" rtl="0" fontAlgn="base">
              <a:spcBef>
                <a:spcPct val="0"/>
              </a:spcBef>
              <a:spcAft>
                <a:spcPct val="0"/>
              </a:spcAft>
              <a:defRPr sz="2300" b="1">
                <a:solidFill>
                  <a:schemeClr val="tx1"/>
                </a:solidFill>
                <a:latin typeface="Arial" pitchFamily="34" charset="0"/>
                <a:cs typeface="Arial" pitchFamily="34" charset="0"/>
              </a:defRPr>
            </a:lvl8pPr>
            <a:lvl9pPr marL="1828800" algn="l" defTabSz="873125" rtl="0" fontAlgn="base">
              <a:spcBef>
                <a:spcPct val="0"/>
              </a:spcBef>
              <a:spcAft>
                <a:spcPct val="0"/>
              </a:spcAft>
              <a:defRPr sz="2300" b="1">
                <a:solidFill>
                  <a:schemeClr val="tx1"/>
                </a:solidFill>
                <a:latin typeface="Arial" pitchFamily="34" charset="0"/>
                <a:cs typeface="Arial" pitchFamily="34" charset="0"/>
              </a:defRPr>
            </a:lvl9pPr>
          </a:lstStyle>
          <a:p>
            <a:pPr algn="r" rtl="1"/>
            <a:r>
              <a:rPr lang="ar-SA" sz="2800" kern="0" dirty="0"/>
              <a:t>ماذا يقول الخبراء عن منظومة الضمان الصحي في امارة دبي؟ </a:t>
            </a:r>
          </a:p>
        </p:txBody>
      </p:sp>
    </p:spTree>
    <p:extLst>
      <p:ext uri="{BB962C8B-B14F-4D97-AF65-F5344CB8AC3E}">
        <p14:creationId xmlns:p14="http://schemas.microsoft.com/office/powerpoint/2010/main" val="7962988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3"/>
</p:tagLst>
</file>

<file path=ppt/tags/tag13.xml><?xml version="1.0" encoding="utf-8"?>
<p:tagLst xmlns:a="http://schemas.openxmlformats.org/drawingml/2006/main" xmlns:r="http://schemas.openxmlformats.org/officeDocument/2006/relationships" xmlns:p="http://schemas.openxmlformats.org/presentationml/2006/main">
  <p:tag name="NAME" val="MoonShape"/>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Shape"/>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yuO2oB855U.SSEn5aNk0k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Voh5l_YKukWiTcN1qC9a4g"/>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VqCcxzs8t0CuF7eajS6KM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IQg3C8YNkk6MmdUJVO2MA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xssPL72CokST959wwlL9o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kik3RuS.kKrIBIk3xlXH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J4dOPQf7z0OcmvNQxz5qR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LQ2Fk1iVxEGhJXpQcEq5EQ"/>
</p:tagLst>
</file>

<file path=ppt/tags/tag26.xml><?xml version="1.0" encoding="utf-8"?>
<p:tagLst xmlns:a="http://schemas.openxmlformats.org/drawingml/2006/main" xmlns:r="http://schemas.openxmlformats.org/officeDocument/2006/relationships" xmlns:p="http://schemas.openxmlformats.org/presentationml/2006/main">
  <p:tag name="NAME" val="Moon"/>
</p:tagLst>
</file>

<file path=ppt/tags/tag27.xml><?xml version="1.0" encoding="utf-8"?>
<p:tagLst xmlns:a="http://schemas.openxmlformats.org/drawingml/2006/main" xmlns:r="http://schemas.openxmlformats.org/officeDocument/2006/relationships" xmlns:p="http://schemas.openxmlformats.org/presentationml/2006/main">
  <p:tag name="NAME" val="Moon"/>
</p:tagLst>
</file>

<file path=ppt/tags/tag28.xml><?xml version="1.0" encoding="utf-8"?>
<p:tagLst xmlns:a="http://schemas.openxmlformats.org/drawingml/2006/main" xmlns:r="http://schemas.openxmlformats.org/officeDocument/2006/relationships" xmlns:p="http://schemas.openxmlformats.org/presentationml/2006/main">
  <p:tag name="NAME" val="Moon"/>
</p:tagLst>
</file>

<file path=ppt/tags/tag29.xml><?xml version="1.0" encoding="utf-8"?>
<p:tagLst xmlns:a="http://schemas.openxmlformats.org/drawingml/2006/main" xmlns:r="http://schemas.openxmlformats.org/officeDocument/2006/relationships" xmlns:p="http://schemas.openxmlformats.org/presentationml/2006/main">
  <p:tag name="NAME" val="Moon"/>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NAME" val="Moon"/>
</p:tagLst>
</file>

<file path=ppt/tags/tag31.xml><?xml version="1.0" encoding="utf-8"?>
<p:tagLst xmlns:a="http://schemas.openxmlformats.org/drawingml/2006/main" xmlns:r="http://schemas.openxmlformats.org/officeDocument/2006/relationships" xmlns:p="http://schemas.openxmlformats.org/presentationml/2006/main">
  <p:tag name="NAME" val="MoonShape"/>
</p:tagLst>
</file>

<file path=ppt/tags/tag3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33.xml><?xml version="1.0" encoding="utf-8"?>
<p:tagLst xmlns:a="http://schemas.openxmlformats.org/drawingml/2006/main" xmlns:r="http://schemas.openxmlformats.org/officeDocument/2006/relationships" xmlns:p="http://schemas.openxmlformats.org/presentationml/2006/main">
  <p:tag name="NAME" val="MoonShape"/>
</p:tagLst>
</file>

<file path=ppt/tags/tag3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35.xml><?xml version="1.0" encoding="utf-8"?>
<p:tagLst xmlns:a="http://schemas.openxmlformats.org/drawingml/2006/main" xmlns:r="http://schemas.openxmlformats.org/officeDocument/2006/relationships" xmlns:p="http://schemas.openxmlformats.org/presentationml/2006/main">
  <p:tag name="NAME" val="MoonShape"/>
</p:tagLst>
</file>

<file path=ppt/tags/tag36.xml><?xml version="1.0" encoding="utf-8"?>
<p:tagLst xmlns:a="http://schemas.openxmlformats.org/drawingml/2006/main" xmlns:r="http://schemas.openxmlformats.org/officeDocument/2006/relationships" xmlns:p="http://schemas.openxmlformats.org/presentationml/2006/main">
  <p:tag name="NAME" val="MoonHalfShape"/>
  <p:tag name="ANGLE" val="3"/>
</p:tagLst>
</file>

<file path=ppt/tags/tag37.xml><?xml version="1.0" encoding="utf-8"?>
<p:tagLst xmlns:a="http://schemas.openxmlformats.org/drawingml/2006/main" xmlns:r="http://schemas.openxmlformats.org/officeDocument/2006/relationships" xmlns:p="http://schemas.openxmlformats.org/presentationml/2006/main">
  <p:tag name="NAME" val="MoonShape"/>
</p:tagLst>
</file>

<file path=ppt/tags/tag38.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39.xml><?xml version="1.0" encoding="utf-8"?>
<p:tagLst xmlns:a="http://schemas.openxmlformats.org/drawingml/2006/main" xmlns:r="http://schemas.openxmlformats.org/officeDocument/2006/relationships" xmlns:p="http://schemas.openxmlformats.org/presentationml/2006/main">
  <p:tag name="NAME" val="MoonShape"/>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Shape"/>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9.xml><?xml version="1.0" encoding="utf-8"?>
<p:tagLst xmlns:a="http://schemas.openxmlformats.org/drawingml/2006/main" xmlns:r="http://schemas.openxmlformats.org/officeDocument/2006/relationships" xmlns:p="http://schemas.openxmlformats.org/presentationml/2006/main">
  <p:tag name="NAME" val="MoonShap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with Dell Blue footer">
  <a:themeElements>
    <a:clrScheme name="Dell Color Palette">
      <a:dk1>
        <a:srgbClr val="444444"/>
      </a:dk1>
      <a:lt1>
        <a:srgbClr val="FFFFFF"/>
      </a:lt1>
      <a:dk2>
        <a:srgbClr val="0085C3"/>
      </a:dk2>
      <a:lt2>
        <a:srgbClr val="FFFFFF"/>
      </a:lt2>
      <a:accent1>
        <a:srgbClr val="00386B"/>
      </a:accent1>
      <a:accent2>
        <a:srgbClr val="71C6C1"/>
      </a:accent2>
      <a:accent3>
        <a:srgbClr val="7AB800"/>
      </a:accent3>
      <a:accent4>
        <a:srgbClr val="F2AF00"/>
      </a:accent4>
      <a:accent5>
        <a:srgbClr val="CE1126"/>
      </a:accent5>
      <a:accent6>
        <a:srgbClr val="B7295A"/>
      </a:accent6>
      <a:hlink>
        <a:srgbClr val="0085C3"/>
      </a:hlink>
      <a:folHlink>
        <a:srgbClr val="0085C3"/>
      </a:folHlink>
    </a:clrScheme>
    <a:fontScheme name="Dell 2010">
      <a:majorFont>
        <a:latin typeface="Museo For Dell"/>
        <a:ea typeface=""/>
        <a:cs typeface=""/>
      </a:majorFont>
      <a:minorFont>
        <a:latin typeface="Museo Sans For Del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1400" dirty="0" err="1" smtClean="0">
            <a:solidFill>
              <a:schemeClr val="bg2"/>
            </a:solidFill>
            <a:latin typeface="+mn-lt"/>
          </a:defRPr>
        </a:defPPr>
      </a:lstStyle>
    </a:spDef>
    <a:txDef>
      <a:spPr>
        <a:noFill/>
      </a:spPr>
      <a:bodyPr wrap="square" rtlCol="0">
        <a:spAutoFit/>
      </a:bodyPr>
      <a:lstStyle>
        <a:defPPr>
          <a:lnSpc>
            <a:spcPct val="90000"/>
          </a:lnSpc>
          <a:spcBef>
            <a:spcPts val="600"/>
          </a:spcBef>
          <a:spcAft>
            <a:spcPts val="0"/>
          </a:spcAft>
          <a:buClr>
            <a:schemeClr val="bg1"/>
          </a:buClr>
          <a:defRPr sz="1400" dirty="0" err="1" smtClean="0">
            <a:solidFill>
              <a:schemeClr val="bg2"/>
            </a:solidFill>
            <a:latin typeface="+mn-lt"/>
          </a:defRPr>
        </a:defPPr>
      </a:lstStyle>
    </a:txDef>
  </a:objectDefaults>
  <a:extraClrSchemeLst>
    <a:extraClrScheme>
      <a:clrScheme name="Dell new">
        <a:dk1>
          <a:srgbClr val="000000"/>
        </a:dk1>
        <a:lt1>
          <a:srgbClr val="444444"/>
        </a:lt1>
        <a:dk2>
          <a:srgbClr val="0085C3"/>
        </a:dk2>
        <a:lt2>
          <a:srgbClr val="FFFFFF"/>
        </a:lt2>
        <a:accent1>
          <a:srgbClr val="0085C3"/>
        </a:accent1>
        <a:accent2>
          <a:srgbClr val="7AB800"/>
        </a:accent2>
        <a:accent3>
          <a:srgbClr val="F2AF00"/>
        </a:accent3>
        <a:accent4>
          <a:srgbClr val="DC5034"/>
        </a:accent4>
        <a:accent5>
          <a:srgbClr val="5482AB"/>
        </a:accent5>
        <a:accent6>
          <a:srgbClr val="6E2585"/>
        </a:accent6>
        <a:hlink>
          <a:srgbClr val="009BBB"/>
        </a:hlink>
        <a:folHlink>
          <a:srgbClr val="6E2585"/>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Presentation1" id="{7B90E2E7-1855-41C6-A71B-B4C80269EC14}" vid="{59A7D396-4A11-455E-988D-7FA5F0A608BB}"/>
    </a:ext>
  </a:extLst>
</a:theme>
</file>

<file path=ppt/theme/theme3.xml><?xml version="1.0" encoding="utf-8"?>
<a:theme xmlns:a="http://schemas.openxmlformats.org/drawingml/2006/main" name="5_DHA template">
  <a:themeElements>
    <a:clrScheme name="">
      <a:dk1>
        <a:srgbClr val="8CC63E"/>
      </a:dk1>
      <a:lt1>
        <a:srgbClr val="FFFFFF"/>
      </a:lt1>
      <a:dk2>
        <a:srgbClr val="000000"/>
      </a:dk2>
      <a:lt2>
        <a:srgbClr val="CACACA"/>
      </a:lt2>
      <a:accent1>
        <a:srgbClr val="038C99"/>
      </a:accent1>
      <a:accent2>
        <a:srgbClr val="9BBB59"/>
      </a:accent2>
      <a:accent3>
        <a:srgbClr val="FFFFFF"/>
      </a:accent3>
      <a:accent4>
        <a:srgbClr val="77A934"/>
      </a:accent4>
      <a:accent5>
        <a:srgbClr val="AAC5CA"/>
      </a:accent5>
      <a:accent6>
        <a:srgbClr val="8CA950"/>
      </a:accent6>
      <a:hlink>
        <a:srgbClr val="6E81E0"/>
      </a:hlink>
      <a:folHlink>
        <a:srgbClr val="009999"/>
      </a:folHlink>
    </a:clrScheme>
    <a:fontScheme name="DHA 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HA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HA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HA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HA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HA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HA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HA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HA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HA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HA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HA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HA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DHA template">
  <a:themeElements>
    <a:clrScheme name="">
      <a:dk1>
        <a:srgbClr val="8CC63E"/>
      </a:dk1>
      <a:lt1>
        <a:srgbClr val="FFFFFF"/>
      </a:lt1>
      <a:dk2>
        <a:srgbClr val="000000"/>
      </a:dk2>
      <a:lt2>
        <a:srgbClr val="CACACA"/>
      </a:lt2>
      <a:accent1>
        <a:srgbClr val="038C99"/>
      </a:accent1>
      <a:accent2>
        <a:srgbClr val="9BBB59"/>
      </a:accent2>
      <a:accent3>
        <a:srgbClr val="FFFFFF"/>
      </a:accent3>
      <a:accent4>
        <a:srgbClr val="77A934"/>
      </a:accent4>
      <a:accent5>
        <a:srgbClr val="AAC5CA"/>
      </a:accent5>
      <a:accent6>
        <a:srgbClr val="8CA950"/>
      </a:accent6>
      <a:hlink>
        <a:srgbClr val="6E81E0"/>
      </a:hlink>
      <a:folHlink>
        <a:srgbClr val="009999"/>
      </a:folHlink>
    </a:clrScheme>
    <a:fontScheme name="DHA 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HA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HA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HA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HA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HA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HA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HA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HA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HA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HA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HA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HA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35298</TotalTime>
  <Words>1432</Words>
  <Application>Microsoft Office PowerPoint</Application>
  <PresentationFormat>Custom</PresentationFormat>
  <Paragraphs>293</Paragraphs>
  <Slides>17</Slides>
  <Notes>14</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17</vt:i4>
      </vt:variant>
    </vt:vector>
  </HeadingPairs>
  <TitlesOfParts>
    <vt:vector size="24" baseType="lpstr">
      <vt:lpstr>Office Theme</vt:lpstr>
      <vt:lpstr>Content with Dell Blue footer</vt:lpstr>
      <vt:lpstr>5_DHA template</vt:lpstr>
      <vt:lpstr>1_Office Theme</vt:lpstr>
      <vt:lpstr>DHA template</vt:lpstr>
      <vt:lpstr>think-cell Slide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مشروع مرض السكري</vt:lpstr>
      <vt:lpstr>يمكن قياس هذه المخرجات عبر مؤشرات أداء مركبة متعارف عليها عالمياً ضمن أنظمة الـ DRG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Omar Ghosheh</dc:creator>
  <cp:lastModifiedBy>Haidar Saeed Habib Al Yousuf</cp:lastModifiedBy>
  <cp:revision>557</cp:revision>
  <cp:lastPrinted>2016-04-26T04:27:09Z</cp:lastPrinted>
  <dcterms:created xsi:type="dcterms:W3CDTF">2014-11-25T17:01:21Z</dcterms:created>
  <dcterms:modified xsi:type="dcterms:W3CDTF">2016-11-12T09:04:50Z</dcterms:modified>
</cp:coreProperties>
</file>